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7"/>
  </p:notesMasterIdLst>
  <p:sldIdLst>
    <p:sldId id="261" r:id="rId2"/>
    <p:sldId id="262" r:id="rId3"/>
    <p:sldId id="256" r:id="rId4"/>
    <p:sldId id="307" r:id="rId5"/>
    <p:sldId id="312" r:id="rId6"/>
    <p:sldId id="268" r:id="rId7"/>
    <p:sldId id="264" r:id="rId8"/>
    <p:sldId id="381" r:id="rId9"/>
    <p:sldId id="380" r:id="rId10"/>
    <p:sldId id="396" r:id="rId11"/>
    <p:sldId id="269" r:id="rId12"/>
    <p:sldId id="398" r:id="rId13"/>
    <p:sldId id="397" r:id="rId14"/>
    <p:sldId id="290" r:id="rId15"/>
    <p:sldId id="399" r:id="rId1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A9DF3-9BAB-4B81-A7DF-598728640DA1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DA51375-5953-47BF-BEA8-41E29929B3E0}">
      <dgm:prSet phldrT="[Text]"/>
      <dgm:spPr/>
      <dgm:t>
        <a:bodyPr/>
        <a:lstStyle/>
        <a:p>
          <a:r>
            <a:rPr lang="en-US" dirty="0"/>
            <a:t>Pre hospital </a:t>
          </a:r>
        </a:p>
      </dgm:t>
    </dgm:pt>
    <dgm:pt modelId="{742470F1-C227-454C-8ACE-43BB6AE636AB}" type="parTrans" cxnId="{865FE1A4-8791-4C2E-A2A0-E871C377A0CC}">
      <dgm:prSet/>
      <dgm:spPr/>
      <dgm:t>
        <a:bodyPr/>
        <a:lstStyle/>
        <a:p>
          <a:endParaRPr lang="en-US"/>
        </a:p>
      </dgm:t>
    </dgm:pt>
    <dgm:pt modelId="{84539277-DD6C-4F11-89CD-C06B6562A633}" type="sibTrans" cxnId="{865FE1A4-8791-4C2E-A2A0-E871C377A0CC}">
      <dgm:prSet/>
      <dgm:spPr/>
      <dgm:t>
        <a:bodyPr/>
        <a:lstStyle/>
        <a:p>
          <a:endParaRPr lang="en-US"/>
        </a:p>
      </dgm:t>
    </dgm:pt>
    <dgm:pt modelId="{0969C56F-3AB7-4683-8D6A-C9A9B6B555F4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b="1" dirty="0"/>
            <a:t>8’s D</a:t>
          </a:r>
        </a:p>
      </dgm:t>
    </dgm:pt>
    <dgm:pt modelId="{04450559-CE61-48A6-BE68-BF95480EE33D}" type="parTrans" cxnId="{EFF94A46-032B-44CB-AC4A-86904F87E3B9}">
      <dgm:prSet/>
      <dgm:spPr/>
      <dgm:t>
        <a:bodyPr/>
        <a:lstStyle/>
        <a:p>
          <a:endParaRPr lang="en-US"/>
        </a:p>
      </dgm:t>
    </dgm:pt>
    <dgm:pt modelId="{D84DB1ED-9918-40D2-B69A-2A1840561E91}" type="sibTrans" cxnId="{EFF94A46-032B-44CB-AC4A-86904F87E3B9}">
      <dgm:prSet/>
      <dgm:spPr/>
      <dgm:t>
        <a:bodyPr/>
        <a:lstStyle/>
        <a:p>
          <a:endParaRPr lang="en-US"/>
        </a:p>
      </dgm:t>
    </dgm:pt>
    <dgm:pt modelId="{CCC34B51-2B51-4BEC-8A06-05298F3BC0E0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/>
            <a:t>In hospital</a:t>
          </a:r>
        </a:p>
      </dgm:t>
    </dgm:pt>
    <dgm:pt modelId="{32A85AA5-81B7-4971-8B31-AD1ED72AEEDF}" type="parTrans" cxnId="{0F6CED77-F093-4B46-89A9-3FB2E80B2B68}">
      <dgm:prSet/>
      <dgm:spPr/>
      <dgm:t>
        <a:bodyPr/>
        <a:lstStyle/>
        <a:p>
          <a:endParaRPr lang="en-US"/>
        </a:p>
      </dgm:t>
    </dgm:pt>
    <dgm:pt modelId="{AA836722-BCDB-455B-9E8F-C3C924DF4E3A}" type="sibTrans" cxnId="{0F6CED77-F093-4B46-89A9-3FB2E80B2B68}">
      <dgm:prSet/>
      <dgm:spPr/>
      <dgm:t>
        <a:bodyPr/>
        <a:lstStyle/>
        <a:p>
          <a:endParaRPr lang="en-US"/>
        </a:p>
      </dgm:t>
    </dgm:pt>
    <dgm:pt modelId="{1260A866-1DEB-45DE-B84F-C99FA5488378}" type="pres">
      <dgm:prSet presAssocID="{AE2A9DF3-9BAB-4B81-A7DF-598728640DA1}" presName="linearFlow" presStyleCnt="0">
        <dgm:presLayoutVars>
          <dgm:dir/>
          <dgm:resizeHandles val="exact"/>
        </dgm:presLayoutVars>
      </dgm:prSet>
      <dgm:spPr/>
    </dgm:pt>
    <dgm:pt modelId="{4E30457B-BCCC-47FE-9662-A7382A35E658}" type="pres">
      <dgm:prSet presAssocID="{6DA51375-5953-47BF-BEA8-41E29929B3E0}" presName="composite" presStyleCnt="0"/>
      <dgm:spPr/>
    </dgm:pt>
    <dgm:pt modelId="{7E662521-AA40-428D-AEE4-B91731211433}" type="pres">
      <dgm:prSet presAssocID="{6DA51375-5953-47BF-BEA8-41E29929B3E0}" presName="imgShp" presStyleLbl="fgImgPlace1" presStyleIdx="0" presStyleCnt="3" custScaleX="94108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8813" b="18813"/>
          </a:stretch>
        </a:blipFill>
      </dgm:spPr>
    </dgm:pt>
    <dgm:pt modelId="{3C5AC9F9-1CE7-460A-9231-48C2A4F66AE7}" type="pres">
      <dgm:prSet presAssocID="{6DA51375-5953-47BF-BEA8-41E29929B3E0}" presName="txShp" presStyleLbl="node1" presStyleIdx="0" presStyleCnt="3">
        <dgm:presLayoutVars>
          <dgm:bulletEnabled val="1"/>
        </dgm:presLayoutVars>
      </dgm:prSet>
      <dgm:spPr/>
    </dgm:pt>
    <dgm:pt modelId="{7437BAD3-6994-4C8E-9D99-68CD229B6580}" type="pres">
      <dgm:prSet presAssocID="{84539277-DD6C-4F11-89CD-C06B6562A633}" presName="spacing" presStyleCnt="0"/>
      <dgm:spPr/>
    </dgm:pt>
    <dgm:pt modelId="{20D6B743-BC07-4B8D-A675-CFFD1DC2776B}" type="pres">
      <dgm:prSet presAssocID="{0969C56F-3AB7-4683-8D6A-C9A9B6B555F4}" presName="composite" presStyleCnt="0"/>
      <dgm:spPr/>
    </dgm:pt>
    <dgm:pt modelId="{8D47D178-2FB8-4ECE-937E-6DB7D69E4E6D}" type="pres">
      <dgm:prSet presAssocID="{0969C56F-3AB7-4683-8D6A-C9A9B6B555F4}" presName="imgShp" presStyleLbl="fgImgPlace1" presStyleIdx="1" presStyleCnt="3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5224" b="5224"/>
          </a:stretch>
        </a:blipFill>
      </dgm:spPr>
    </dgm:pt>
    <dgm:pt modelId="{1DFB8F6C-CF85-47E0-A807-E8021649E88E}" type="pres">
      <dgm:prSet presAssocID="{0969C56F-3AB7-4683-8D6A-C9A9B6B555F4}" presName="txShp" presStyleLbl="node1" presStyleIdx="1" presStyleCnt="3">
        <dgm:presLayoutVars>
          <dgm:bulletEnabled val="1"/>
        </dgm:presLayoutVars>
      </dgm:prSet>
      <dgm:spPr/>
    </dgm:pt>
    <dgm:pt modelId="{FE74244F-7745-45BE-BEEA-14F6237877CE}" type="pres">
      <dgm:prSet presAssocID="{D84DB1ED-9918-40D2-B69A-2A1840561E91}" presName="spacing" presStyleCnt="0"/>
      <dgm:spPr/>
    </dgm:pt>
    <dgm:pt modelId="{7530C111-EB74-4BCA-85C0-19AD292414D6}" type="pres">
      <dgm:prSet presAssocID="{CCC34B51-2B51-4BEC-8A06-05298F3BC0E0}" presName="composite" presStyleCnt="0"/>
      <dgm:spPr/>
    </dgm:pt>
    <dgm:pt modelId="{2680152F-A883-41BA-9729-5BFEA2130B8F}" type="pres">
      <dgm:prSet presAssocID="{CCC34B51-2B51-4BEC-8A06-05298F3BC0E0}" presName="imgShp" presStyleLbl="fgImgPlace1" presStyleIdx="2" presStyleCnt="3" custScaleY="95108" custLinFactNeighborX="5868" custLinFactNeighborY="-5868"/>
      <dgm:spPr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47" t="6939" r="2347" b="-432"/>
          </a:stretch>
        </a:blipFill>
      </dgm:spPr>
    </dgm:pt>
    <dgm:pt modelId="{397822F4-E651-4713-A901-D99C0EFAD8FB}" type="pres">
      <dgm:prSet presAssocID="{CCC34B51-2B51-4BEC-8A06-05298F3BC0E0}" presName="txShp" presStyleLbl="node1" presStyleIdx="2" presStyleCnt="3" custScaleY="106302">
        <dgm:presLayoutVars>
          <dgm:bulletEnabled val="1"/>
        </dgm:presLayoutVars>
      </dgm:prSet>
      <dgm:spPr/>
    </dgm:pt>
  </dgm:ptLst>
  <dgm:cxnLst>
    <dgm:cxn modelId="{EFF94A46-032B-44CB-AC4A-86904F87E3B9}" srcId="{AE2A9DF3-9BAB-4B81-A7DF-598728640DA1}" destId="{0969C56F-3AB7-4683-8D6A-C9A9B6B555F4}" srcOrd="1" destOrd="0" parTransId="{04450559-CE61-48A6-BE68-BF95480EE33D}" sibTransId="{D84DB1ED-9918-40D2-B69A-2A1840561E91}"/>
    <dgm:cxn modelId="{40969175-368D-4043-8877-AAF4E340B50C}" type="presOf" srcId="{6DA51375-5953-47BF-BEA8-41E29929B3E0}" destId="{3C5AC9F9-1CE7-460A-9231-48C2A4F66AE7}" srcOrd="0" destOrd="0" presId="urn:microsoft.com/office/officeart/2005/8/layout/vList3"/>
    <dgm:cxn modelId="{0F6CED77-F093-4B46-89A9-3FB2E80B2B68}" srcId="{AE2A9DF3-9BAB-4B81-A7DF-598728640DA1}" destId="{CCC34B51-2B51-4BEC-8A06-05298F3BC0E0}" srcOrd="2" destOrd="0" parTransId="{32A85AA5-81B7-4971-8B31-AD1ED72AEEDF}" sibTransId="{AA836722-BCDB-455B-9E8F-C3C924DF4E3A}"/>
    <dgm:cxn modelId="{865FE1A4-8791-4C2E-A2A0-E871C377A0CC}" srcId="{AE2A9DF3-9BAB-4B81-A7DF-598728640DA1}" destId="{6DA51375-5953-47BF-BEA8-41E29929B3E0}" srcOrd="0" destOrd="0" parTransId="{742470F1-C227-454C-8ACE-43BB6AE636AB}" sibTransId="{84539277-DD6C-4F11-89CD-C06B6562A633}"/>
    <dgm:cxn modelId="{8B42C8AA-24B5-4FCC-B938-A641AF15D7E7}" type="presOf" srcId="{0969C56F-3AB7-4683-8D6A-C9A9B6B555F4}" destId="{1DFB8F6C-CF85-47E0-A807-E8021649E88E}" srcOrd="0" destOrd="0" presId="urn:microsoft.com/office/officeart/2005/8/layout/vList3"/>
    <dgm:cxn modelId="{6B3ECFBD-978D-4CCF-98E7-853974C606C6}" type="presOf" srcId="{CCC34B51-2B51-4BEC-8A06-05298F3BC0E0}" destId="{397822F4-E651-4713-A901-D99C0EFAD8FB}" srcOrd="0" destOrd="0" presId="urn:microsoft.com/office/officeart/2005/8/layout/vList3"/>
    <dgm:cxn modelId="{C44B8FCA-2EE6-4238-8DDE-8A5EFDDE4C4F}" type="presOf" srcId="{AE2A9DF3-9BAB-4B81-A7DF-598728640DA1}" destId="{1260A866-1DEB-45DE-B84F-C99FA5488378}" srcOrd="0" destOrd="0" presId="urn:microsoft.com/office/officeart/2005/8/layout/vList3"/>
    <dgm:cxn modelId="{7AE6A30B-F47C-45D0-B4CC-BF1E2D68616A}" type="presParOf" srcId="{1260A866-1DEB-45DE-B84F-C99FA5488378}" destId="{4E30457B-BCCC-47FE-9662-A7382A35E658}" srcOrd="0" destOrd="0" presId="urn:microsoft.com/office/officeart/2005/8/layout/vList3"/>
    <dgm:cxn modelId="{083AF33F-F6DD-42B5-8C7A-FEEE2057ED16}" type="presParOf" srcId="{4E30457B-BCCC-47FE-9662-A7382A35E658}" destId="{7E662521-AA40-428D-AEE4-B91731211433}" srcOrd="0" destOrd="0" presId="urn:microsoft.com/office/officeart/2005/8/layout/vList3"/>
    <dgm:cxn modelId="{5F859BC2-4F02-43B8-9B58-3929505A16AB}" type="presParOf" srcId="{4E30457B-BCCC-47FE-9662-A7382A35E658}" destId="{3C5AC9F9-1CE7-460A-9231-48C2A4F66AE7}" srcOrd="1" destOrd="0" presId="urn:microsoft.com/office/officeart/2005/8/layout/vList3"/>
    <dgm:cxn modelId="{A6773257-AEBE-4E21-B893-77E7804807D1}" type="presParOf" srcId="{1260A866-1DEB-45DE-B84F-C99FA5488378}" destId="{7437BAD3-6994-4C8E-9D99-68CD229B6580}" srcOrd="1" destOrd="0" presId="urn:microsoft.com/office/officeart/2005/8/layout/vList3"/>
    <dgm:cxn modelId="{D6CBD295-02B1-442F-AA01-E6DAF5AFCC63}" type="presParOf" srcId="{1260A866-1DEB-45DE-B84F-C99FA5488378}" destId="{20D6B743-BC07-4B8D-A675-CFFD1DC2776B}" srcOrd="2" destOrd="0" presId="urn:microsoft.com/office/officeart/2005/8/layout/vList3"/>
    <dgm:cxn modelId="{3CEA22EC-21B4-494C-A708-A19F6D6D1EC8}" type="presParOf" srcId="{20D6B743-BC07-4B8D-A675-CFFD1DC2776B}" destId="{8D47D178-2FB8-4ECE-937E-6DB7D69E4E6D}" srcOrd="0" destOrd="0" presId="urn:microsoft.com/office/officeart/2005/8/layout/vList3"/>
    <dgm:cxn modelId="{7A76D448-05B0-4A45-8C9A-4B86A93EF66B}" type="presParOf" srcId="{20D6B743-BC07-4B8D-A675-CFFD1DC2776B}" destId="{1DFB8F6C-CF85-47E0-A807-E8021649E88E}" srcOrd="1" destOrd="0" presId="urn:microsoft.com/office/officeart/2005/8/layout/vList3"/>
    <dgm:cxn modelId="{3C52942C-96FB-4D46-B7D8-FBAC42759E08}" type="presParOf" srcId="{1260A866-1DEB-45DE-B84F-C99FA5488378}" destId="{FE74244F-7745-45BE-BEEA-14F6237877CE}" srcOrd="3" destOrd="0" presId="urn:microsoft.com/office/officeart/2005/8/layout/vList3"/>
    <dgm:cxn modelId="{D3479F95-5D32-4DD1-A7CF-005F3FAC92E8}" type="presParOf" srcId="{1260A866-1DEB-45DE-B84F-C99FA5488378}" destId="{7530C111-EB74-4BCA-85C0-19AD292414D6}" srcOrd="4" destOrd="0" presId="urn:microsoft.com/office/officeart/2005/8/layout/vList3"/>
    <dgm:cxn modelId="{8313E510-27A1-4AC6-BC09-2D59A0CA5A71}" type="presParOf" srcId="{7530C111-EB74-4BCA-85C0-19AD292414D6}" destId="{2680152F-A883-41BA-9729-5BFEA2130B8F}" srcOrd="0" destOrd="0" presId="urn:microsoft.com/office/officeart/2005/8/layout/vList3"/>
    <dgm:cxn modelId="{89B8EED1-C71F-4A45-83B3-C5FF1CFCBE46}" type="presParOf" srcId="{7530C111-EB74-4BCA-85C0-19AD292414D6}" destId="{397822F4-E651-4713-A901-D99C0EFAD8FB}" srcOrd="1" destOrd="0" presId="urn:microsoft.com/office/officeart/2005/8/layout/vList3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BED0C-AB00-4F75-8B2A-6651993B081E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9DA2A0F-FBEF-4825-9B82-A9EBD2DE183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600" b="1" i="0" dirty="0">
              <a:latin typeface="+mj-lt"/>
              <a:cs typeface="TH SarabunPSK" panose="020B0500040200020003" pitchFamily="34" charset="-34"/>
            </a:rPr>
            <a:t>Stroke Awareness  </a:t>
          </a:r>
        </a:p>
        <a:p>
          <a:r>
            <a:rPr lang="en-US" sz="3600" b="1" i="0" dirty="0">
              <a:latin typeface="+mj-lt"/>
              <a:cs typeface="TH SarabunPSK" panose="020B0500040200020003" pitchFamily="34" charset="-34"/>
            </a:rPr>
            <a:t>Stroke Alert</a:t>
          </a:r>
          <a:endParaRPr lang="en-US" sz="3600" b="1" dirty="0">
            <a:latin typeface="+mj-lt"/>
            <a:cs typeface="TH SarabunPSK" panose="020B0500040200020003" pitchFamily="34" charset="-34"/>
          </a:endParaRPr>
        </a:p>
      </dgm:t>
    </dgm:pt>
    <dgm:pt modelId="{8E98522C-09A9-4F4B-A304-2E840E134DA4}" type="parTrans" cxnId="{7D36FABD-29EC-4886-B724-0DA4D6291961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EA02917D-EC52-48F2-B7EE-3D981EDBD5D5}" type="sibTrans" cxnId="{7D36FABD-29EC-4886-B724-0DA4D6291961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A1AC3939-9153-4AC8-8027-0EC184D450DB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600" b="1" i="0" dirty="0">
              <a:latin typeface="+mj-lt"/>
              <a:cs typeface="TH SarabunPSK" panose="020B0500040200020003" pitchFamily="34" charset="-34"/>
            </a:rPr>
            <a:t>Dispatch</a:t>
          </a:r>
          <a:endParaRPr lang="en-US" sz="3600" b="1" dirty="0">
            <a:latin typeface="+mj-lt"/>
            <a:cs typeface="TH SarabunPSK" panose="020B0500040200020003" pitchFamily="34" charset="-34"/>
          </a:endParaRPr>
        </a:p>
      </dgm:t>
    </dgm:pt>
    <dgm:pt modelId="{9683F9B7-52C2-4E30-9B4F-4AA95DA1AE51}" type="parTrans" cxnId="{62629994-EE6D-4BB3-935B-AC26D53552C4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F1AC34DB-CAC4-41D9-ACC5-C1E77FED6FC0}" type="sibTrans" cxnId="{62629994-EE6D-4BB3-935B-AC26D53552C4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D44B9A80-6E0E-4ADB-99D3-1B88D247DEAB}">
      <dgm:prSet phldrT="[Text]" custT="1"/>
      <dgm:spPr/>
      <dgm:t>
        <a:bodyPr/>
        <a:lstStyle/>
        <a:p>
          <a:r>
            <a:rPr lang="en-US" sz="2400" b="1" i="0" dirty="0">
              <a:latin typeface="+mj-lt"/>
              <a:cs typeface="TH SarabunPSK" panose="020B0500040200020003" pitchFamily="34" charset="-34"/>
            </a:rPr>
            <a:t>Decision</a:t>
          </a:r>
          <a:endParaRPr lang="en-US" sz="2400" b="1" dirty="0">
            <a:latin typeface="+mj-lt"/>
            <a:cs typeface="TH SarabunPSK" panose="020B0500040200020003" pitchFamily="34" charset="-34"/>
          </a:endParaRPr>
        </a:p>
      </dgm:t>
    </dgm:pt>
    <dgm:pt modelId="{A3974344-3736-40E0-8050-B1056E1DAEA8}" type="parTrans" cxnId="{4C8262D1-B235-4C3C-BA3A-1828E25A53CC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2B2C12AB-5603-4A63-970D-610BCFC12584}" type="sibTrans" cxnId="{4C8262D1-B235-4C3C-BA3A-1828E25A53CC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3AC24F0B-19C1-4148-8FCF-2C5337D36F83}">
      <dgm:prSet phldrT="[Text]" custT="1"/>
      <dgm:spPr/>
      <dgm:t>
        <a:bodyPr/>
        <a:lstStyle/>
        <a:p>
          <a:r>
            <a:rPr lang="en-US" sz="3600" b="1" i="0" dirty="0">
              <a:latin typeface="+mj-lt"/>
              <a:cs typeface="TH SarabunPSK" panose="020B0500040200020003" pitchFamily="34" charset="-34"/>
            </a:rPr>
            <a:t>Drug</a:t>
          </a:r>
          <a:endParaRPr lang="en-US" sz="3600" b="1" dirty="0">
            <a:latin typeface="+mj-lt"/>
            <a:cs typeface="TH SarabunPSK" panose="020B0500040200020003" pitchFamily="34" charset="-34"/>
          </a:endParaRPr>
        </a:p>
      </dgm:t>
    </dgm:pt>
    <dgm:pt modelId="{441CB157-2DB1-4FE5-AF4D-1AE32BFBB030}" type="parTrans" cxnId="{C81E2405-EF49-4103-938F-D69F1E172AA9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FEFADB9A-800A-458F-9ACE-7199E49BD437}" type="sibTrans" cxnId="{C81E2405-EF49-4103-938F-D69F1E172AA9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09F5CA20-E959-4970-8320-CA0EEAB2489E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600" b="1" i="0" dirty="0">
              <a:latin typeface="+mj-lt"/>
              <a:cs typeface="TH SarabunPSK" panose="020B0500040200020003" pitchFamily="34" charset="-34"/>
            </a:rPr>
            <a:t>Detection</a:t>
          </a:r>
          <a:endParaRPr lang="en-US" sz="3600" b="1" dirty="0">
            <a:latin typeface="+mj-lt"/>
            <a:cs typeface="TH SarabunPSK" panose="020B0500040200020003" pitchFamily="34" charset="-34"/>
          </a:endParaRPr>
        </a:p>
      </dgm:t>
    </dgm:pt>
    <dgm:pt modelId="{7C302C9A-38DE-4BFC-BB9A-39B9CEC80568}" type="parTrans" cxnId="{477D58F1-F5E1-43AC-9286-2E78C56F28FC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0AD92FBE-7459-431B-8678-65BF1990E692}" type="sibTrans" cxnId="{477D58F1-F5E1-43AC-9286-2E78C56F28FC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6C519049-D667-42C0-9335-CBA9104CD162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400" b="1" i="0" dirty="0">
              <a:latin typeface="+mj-lt"/>
              <a:cs typeface="TH SarabunPSK" panose="020B0500040200020003" pitchFamily="34" charset="-34"/>
            </a:rPr>
            <a:t>Delivery</a:t>
          </a:r>
          <a:endParaRPr lang="en-US" sz="3600" b="1" dirty="0">
            <a:latin typeface="+mj-lt"/>
            <a:cs typeface="TH SarabunPSK" panose="020B0500040200020003" pitchFamily="34" charset="-34"/>
          </a:endParaRPr>
        </a:p>
      </dgm:t>
    </dgm:pt>
    <dgm:pt modelId="{C8749025-9C68-48B5-AA0F-3BBEC8A953B0}" type="parTrans" cxnId="{BEB422A6-2631-4579-9963-6AEDF3885AE7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C499DB90-3BDC-425A-AD3D-6EF4E50E42B3}" type="sibTrans" cxnId="{BEB422A6-2631-4579-9963-6AEDF3885AE7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A82BADBF-08E4-48FA-B3AD-ABBA03837620}">
      <dgm:prSet phldrT="[Text]" custT="1"/>
      <dgm:spPr/>
      <dgm:t>
        <a:bodyPr/>
        <a:lstStyle/>
        <a:p>
          <a:r>
            <a:rPr lang="en-US" sz="3600" b="1" i="0" dirty="0">
              <a:latin typeface="+mj-lt"/>
              <a:cs typeface="TH SarabunPSK" panose="020B0500040200020003" pitchFamily="34" charset="-34"/>
            </a:rPr>
            <a:t>Data</a:t>
          </a:r>
          <a:endParaRPr lang="en-US" sz="3600" b="1" dirty="0">
            <a:latin typeface="+mj-lt"/>
            <a:cs typeface="TH SarabunPSK" panose="020B0500040200020003" pitchFamily="34" charset="-34"/>
          </a:endParaRPr>
        </a:p>
      </dgm:t>
    </dgm:pt>
    <dgm:pt modelId="{653DAC64-14DB-4DC5-9AAD-1BF4B03EB8D7}" type="parTrans" cxnId="{D34958C1-E5D3-4E4A-AB50-F0B94D4DB25A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12E1F911-CB89-454F-8236-9D2EDFC7DDFB}" type="sibTrans" cxnId="{D34958C1-E5D3-4E4A-AB50-F0B94D4DB25A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1B521635-858C-4F95-9AA8-02E7B780778E}">
      <dgm:prSet phldrT="[Text]" custT="1"/>
      <dgm:spPr/>
      <dgm:t>
        <a:bodyPr/>
        <a:lstStyle/>
        <a:p>
          <a:r>
            <a:rPr lang="en-US" sz="3600" b="1" i="0" dirty="0">
              <a:latin typeface="+mj-lt"/>
              <a:cs typeface="TH SarabunPSK" panose="020B0500040200020003" pitchFamily="34" charset="-34"/>
            </a:rPr>
            <a:t>Door</a:t>
          </a:r>
          <a:endParaRPr lang="en-US" sz="3600" b="1" dirty="0">
            <a:latin typeface="+mj-lt"/>
            <a:cs typeface="TH SarabunPSK" panose="020B0500040200020003" pitchFamily="34" charset="-34"/>
          </a:endParaRPr>
        </a:p>
      </dgm:t>
    </dgm:pt>
    <dgm:pt modelId="{0EE14B71-B351-4520-B85E-52975970E82E}" type="parTrans" cxnId="{DDB798AD-97BA-4A7C-AD39-2ACCB217281C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DFA57FB0-BB1E-481D-9095-EAA8D3D8D0E8}" type="sibTrans" cxnId="{DDB798AD-97BA-4A7C-AD39-2ACCB217281C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7DF0D04A-6CDE-4B07-BD8D-31E25B96DA01}">
      <dgm:prSet phldrT="[Text]" custT="1"/>
      <dgm:spPr/>
      <dgm:t>
        <a:bodyPr/>
        <a:lstStyle/>
        <a:p>
          <a:r>
            <a:rPr lang="en-US" sz="1800" b="1" i="0" dirty="0">
              <a:latin typeface="+mj-lt"/>
              <a:cs typeface="TH SarabunPSK" panose="020B0500040200020003" pitchFamily="34" charset="-34"/>
            </a:rPr>
            <a:t>Disposition</a:t>
          </a:r>
          <a:endParaRPr lang="en-US" sz="1800" b="1" dirty="0">
            <a:latin typeface="+mj-lt"/>
            <a:cs typeface="TH SarabunPSK" panose="020B0500040200020003" pitchFamily="34" charset="-34"/>
          </a:endParaRPr>
        </a:p>
      </dgm:t>
    </dgm:pt>
    <dgm:pt modelId="{EBBB0BFE-D699-475C-B1F2-419FC4894F0D}" type="parTrans" cxnId="{0B73EC82-F38A-4DEE-A068-5FA3CD87CBA0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D82D61E2-28BF-46DE-A6EF-C4995927795E}" type="sibTrans" cxnId="{0B73EC82-F38A-4DEE-A068-5FA3CD87CBA0}">
      <dgm:prSet/>
      <dgm:spPr/>
      <dgm:t>
        <a:bodyPr/>
        <a:lstStyle/>
        <a:p>
          <a:endParaRPr lang="en-US" sz="3600" b="1">
            <a:latin typeface="+mj-lt"/>
            <a:cs typeface="TH SarabunPSK" panose="020B0500040200020003" pitchFamily="34" charset="-34"/>
          </a:endParaRPr>
        </a:p>
      </dgm:t>
    </dgm:pt>
    <dgm:pt modelId="{ACBDD018-6F58-4372-9EFD-BD91AF13AEF4}" type="pres">
      <dgm:prSet presAssocID="{C4DBED0C-AB00-4F75-8B2A-6651993B081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503878-ACC3-42EE-9E37-584EADBD71B8}" type="pres">
      <dgm:prSet presAssocID="{49DA2A0F-FBEF-4825-9B82-A9EBD2DE1833}" presName="vertOne" presStyleCnt="0"/>
      <dgm:spPr/>
    </dgm:pt>
    <dgm:pt modelId="{EC2A3F23-3C7C-495D-BAB8-0B0E83092E6E}" type="pres">
      <dgm:prSet presAssocID="{49DA2A0F-FBEF-4825-9B82-A9EBD2DE1833}" presName="txOne" presStyleLbl="node0" presStyleIdx="0" presStyleCnt="1" custLinFactNeighborX="57" custLinFactNeighborY="-2569">
        <dgm:presLayoutVars>
          <dgm:chPref val="3"/>
        </dgm:presLayoutVars>
      </dgm:prSet>
      <dgm:spPr/>
    </dgm:pt>
    <dgm:pt modelId="{BD777F53-A16B-49D2-B1AC-F3D2E96AAFE0}" type="pres">
      <dgm:prSet presAssocID="{49DA2A0F-FBEF-4825-9B82-A9EBD2DE1833}" presName="parTransOne" presStyleCnt="0"/>
      <dgm:spPr/>
    </dgm:pt>
    <dgm:pt modelId="{AA78FF48-E82D-477F-9E58-414526DB4EEF}" type="pres">
      <dgm:prSet presAssocID="{49DA2A0F-FBEF-4825-9B82-A9EBD2DE1833}" presName="horzOne" presStyleCnt="0"/>
      <dgm:spPr/>
    </dgm:pt>
    <dgm:pt modelId="{30D2DAF1-FC87-4BEB-B29C-2584931D166D}" type="pres">
      <dgm:prSet presAssocID="{09F5CA20-E959-4970-8320-CA0EEAB2489E}" presName="vertTwo" presStyleCnt="0"/>
      <dgm:spPr/>
    </dgm:pt>
    <dgm:pt modelId="{548BB1B6-CBC1-4B87-A857-07C792B01516}" type="pres">
      <dgm:prSet presAssocID="{09F5CA20-E959-4970-8320-CA0EEAB2489E}" presName="txTwo" presStyleLbl="node2" presStyleIdx="0" presStyleCnt="3">
        <dgm:presLayoutVars>
          <dgm:chPref val="3"/>
        </dgm:presLayoutVars>
      </dgm:prSet>
      <dgm:spPr/>
    </dgm:pt>
    <dgm:pt modelId="{5C95032A-2C0D-4B56-BE66-A94F9745785D}" type="pres">
      <dgm:prSet presAssocID="{09F5CA20-E959-4970-8320-CA0EEAB2489E}" presName="parTransTwo" presStyleCnt="0"/>
      <dgm:spPr/>
    </dgm:pt>
    <dgm:pt modelId="{E328154E-D4EB-474F-BE2E-608E88743944}" type="pres">
      <dgm:prSet presAssocID="{09F5CA20-E959-4970-8320-CA0EEAB2489E}" presName="horzTwo" presStyleCnt="0"/>
      <dgm:spPr/>
    </dgm:pt>
    <dgm:pt modelId="{CE6AF57B-A5F0-4FBF-A1B5-7F48013BE011}" type="pres">
      <dgm:prSet presAssocID="{1B521635-858C-4F95-9AA8-02E7B780778E}" presName="vertThree" presStyleCnt="0"/>
      <dgm:spPr/>
    </dgm:pt>
    <dgm:pt modelId="{89649E3C-6811-4F19-9BFC-4DC932BFCB9F}" type="pres">
      <dgm:prSet presAssocID="{1B521635-858C-4F95-9AA8-02E7B780778E}" presName="txThree" presStyleLbl="node3" presStyleIdx="0" presStyleCnt="5">
        <dgm:presLayoutVars>
          <dgm:chPref val="3"/>
        </dgm:presLayoutVars>
      </dgm:prSet>
      <dgm:spPr/>
    </dgm:pt>
    <dgm:pt modelId="{1960C1E8-8027-4A02-9A0D-A8BCCC8AC3BF}" type="pres">
      <dgm:prSet presAssocID="{1B521635-858C-4F95-9AA8-02E7B780778E}" presName="horzThree" presStyleCnt="0"/>
      <dgm:spPr/>
    </dgm:pt>
    <dgm:pt modelId="{0648E97B-F3DE-4654-89B2-B8B2A3C66DAD}" type="pres">
      <dgm:prSet presAssocID="{DFA57FB0-BB1E-481D-9095-EAA8D3D8D0E8}" presName="sibSpaceThree" presStyleCnt="0"/>
      <dgm:spPr/>
    </dgm:pt>
    <dgm:pt modelId="{B94F4C44-E542-485E-BCB7-D13E4E86444C}" type="pres">
      <dgm:prSet presAssocID="{A82BADBF-08E4-48FA-B3AD-ABBA03837620}" presName="vertThree" presStyleCnt="0"/>
      <dgm:spPr/>
    </dgm:pt>
    <dgm:pt modelId="{19A3BCDF-8BD2-4CAD-9231-1CFD791F6E3E}" type="pres">
      <dgm:prSet presAssocID="{A82BADBF-08E4-48FA-B3AD-ABBA03837620}" presName="txThree" presStyleLbl="node3" presStyleIdx="1" presStyleCnt="5">
        <dgm:presLayoutVars>
          <dgm:chPref val="3"/>
        </dgm:presLayoutVars>
      </dgm:prSet>
      <dgm:spPr/>
    </dgm:pt>
    <dgm:pt modelId="{E81EEF5B-990C-47CD-8E21-884188B08844}" type="pres">
      <dgm:prSet presAssocID="{A82BADBF-08E4-48FA-B3AD-ABBA03837620}" presName="horzThree" presStyleCnt="0"/>
      <dgm:spPr/>
    </dgm:pt>
    <dgm:pt modelId="{D0B2A09C-E914-4B26-9760-04B5281564B2}" type="pres">
      <dgm:prSet presAssocID="{0AD92FBE-7459-431B-8678-65BF1990E692}" presName="sibSpaceTwo" presStyleCnt="0"/>
      <dgm:spPr/>
    </dgm:pt>
    <dgm:pt modelId="{ABC2A2EB-0018-47FF-B4E7-4EF314082D1D}" type="pres">
      <dgm:prSet presAssocID="{A1AC3939-9153-4AC8-8027-0EC184D450DB}" presName="vertTwo" presStyleCnt="0"/>
      <dgm:spPr/>
    </dgm:pt>
    <dgm:pt modelId="{41D1EA77-62E9-4EFC-A850-521F28759DB3}" type="pres">
      <dgm:prSet presAssocID="{A1AC3939-9153-4AC8-8027-0EC184D450DB}" presName="txTwo" presStyleLbl="node2" presStyleIdx="1" presStyleCnt="3">
        <dgm:presLayoutVars>
          <dgm:chPref val="3"/>
        </dgm:presLayoutVars>
      </dgm:prSet>
      <dgm:spPr/>
    </dgm:pt>
    <dgm:pt modelId="{164A0835-9861-49DE-B1F5-78E30B0C6385}" type="pres">
      <dgm:prSet presAssocID="{A1AC3939-9153-4AC8-8027-0EC184D450DB}" presName="parTransTwo" presStyleCnt="0"/>
      <dgm:spPr/>
    </dgm:pt>
    <dgm:pt modelId="{5C817C74-B9BB-4201-94CA-6D5303177223}" type="pres">
      <dgm:prSet presAssocID="{A1AC3939-9153-4AC8-8027-0EC184D450DB}" presName="horzTwo" presStyleCnt="0"/>
      <dgm:spPr/>
    </dgm:pt>
    <dgm:pt modelId="{44F782BE-1227-49E5-BB4E-4CE626D4511C}" type="pres">
      <dgm:prSet presAssocID="{D44B9A80-6E0E-4ADB-99D3-1B88D247DEAB}" presName="vertThree" presStyleCnt="0"/>
      <dgm:spPr/>
    </dgm:pt>
    <dgm:pt modelId="{008188A9-68BA-40C6-A702-E2824237C24B}" type="pres">
      <dgm:prSet presAssocID="{D44B9A80-6E0E-4ADB-99D3-1B88D247DEAB}" presName="txThree" presStyleLbl="node3" presStyleIdx="2" presStyleCnt="5" custLinFactNeighborX="-1288" custLinFactNeighborY="250">
        <dgm:presLayoutVars>
          <dgm:chPref val="3"/>
        </dgm:presLayoutVars>
      </dgm:prSet>
      <dgm:spPr/>
    </dgm:pt>
    <dgm:pt modelId="{1674DAEB-5A3F-4E47-86B6-157BF002CA5F}" type="pres">
      <dgm:prSet presAssocID="{D44B9A80-6E0E-4ADB-99D3-1B88D247DEAB}" presName="horzThree" presStyleCnt="0"/>
      <dgm:spPr/>
    </dgm:pt>
    <dgm:pt modelId="{0B9DE46F-51DD-4AE6-A551-8F880DD8566C}" type="pres">
      <dgm:prSet presAssocID="{2B2C12AB-5603-4A63-970D-610BCFC12584}" presName="sibSpaceThree" presStyleCnt="0"/>
      <dgm:spPr/>
    </dgm:pt>
    <dgm:pt modelId="{17C0EF35-C30E-4560-92AD-BB502F48CDBA}" type="pres">
      <dgm:prSet presAssocID="{3AC24F0B-19C1-4148-8FCF-2C5337D36F83}" presName="vertThree" presStyleCnt="0"/>
      <dgm:spPr/>
    </dgm:pt>
    <dgm:pt modelId="{D215FF00-EACA-4288-A871-355C3571DC83}" type="pres">
      <dgm:prSet presAssocID="{3AC24F0B-19C1-4148-8FCF-2C5337D36F83}" presName="txThree" presStyleLbl="node3" presStyleIdx="3" presStyleCnt="5">
        <dgm:presLayoutVars>
          <dgm:chPref val="3"/>
        </dgm:presLayoutVars>
      </dgm:prSet>
      <dgm:spPr/>
    </dgm:pt>
    <dgm:pt modelId="{A2A0CDCC-E265-4465-B6DF-9E93BD797B0F}" type="pres">
      <dgm:prSet presAssocID="{3AC24F0B-19C1-4148-8FCF-2C5337D36F83}" presName="horzThree" presStyleCnt="0"/>
      <dgm:spPr/>
    </dgm:pt>
    <dgm:pt modelId="{FF1484F3-F42B-4636-AAA9-645AE72B3F6C}" type="pres">
      <dgm:prSet presAssocID="{F1AC34DB-CAC4-41D9-ACC5-C1E77FED6FC0}" presName="sibSpaceTwo" presStyleCnt="0"/>
      <dgm:spPr/>
    </dgm:pt>
    <dgm:pt modelId="{D076E1BB-BC5D-4160-8F5E-25588DFD4F62}" type="pres">
      <dgm:prSet presAssocID="{6C519049-D667-42C0-9335-CBA9104CD162}" presName="vertTwo" presStyleCnt="0"/>
      <dgm:spPr/>
    </dgm:pt>
    <dgm:pt modelId="{D3FD05F6-0DF7-4B4D-9830-EA31A499AB51}" type="pres">
      <dgm:prSet presAssocID="{6C519049-D667-42C0-9335-CBA9104CD162}" presName="txTwo" presStyleLbl="node2" presStyleIdx="2" presStyleCnt="3">
        <dgm:presLayoutVars>
          <dgm:chPref val="3"/>
        </dgm:presLayoutVars>
      </dgm:prSet>
      <dgm:spPr/>
    </dgm:pt>
    <dgm:pt modelId="{09C2DEA1-93B2-441A-A043-EF22E2A069EB}" type="pres">
      <dgm:prSet presAssocID="{6C519049-D667-42C0-9335-CBA9104CD162}" presName="parTransTwo" presStyleCnt="0"/>
      <dgm:spPr/>
    </dgm:pt>
    <dgm:pt modelId="{25D97ED8-42E4-465A-906F-D469705889D3}" type="pres">
      <dgm:prSet presAssocID="{6C519049-D667-42C0-9335-CBA9104CD162}" presName="horzTwo" presStyleCnt="0"/>
      <dgm:spPr/>
    </dgm:pt>
    <dgm:pt modelId="{EAD4B6F4-7031-4E0D-BF1F-132D404F8167}" type="pres">
      <dgm:prSet presAssocID="{7DF0D04A-6CDE-4B07-BD8D-31E25B96DA01}" presName="vertThree" presStyleCnt="0"/>
      <dgm:spPr/>
    </dgm:pt>
    <dgm:pt modelId="{ED262778-4AE9-4187-AD87-9E6680FA3EA4}" type="pres">
      <dgm:prSet presAssocID="{7DF0D04A-6CDE-4B07-BD8D-31E25B96DA01}" presName="txThree" presStyleLbl="node3" presStyleIdx="4" presStyleCnt="5">
        <dgm:presLayoutVars>
          <dgm:chPref val="3"/>
        </dgm:presLayoutVars>
      </dgm:prSet>
      <dgm:spPr/>
    </dgm:pt>
    <dgm:pt modelId="{28E27402-BE89-4C77-8025-D02C7536187E}" type="pres">
      <dgm:prSet presAssocID="{7DF0D04A-6CDE-4B07-BD8D-31E25B96DA01}" presName="horzThree" presStyleCnt="0"/>
      <dgm:spPr/>
    </dgm:pt>
  </dgm:ptLst>
  <dgm:cxnLst>
    <dgm:cxn modelId="{C81E2405-EF49-4103-938F-D69F1E172AA9}" srcId="{A1AC3939-9153-4AC8-8027-0EC184D450DB}" destId="{3AC24F0B-19C1-4148-8FCF-2C5337D36F83}" srcOrd="1" destOrd="0" parTransId="{441CB157-2DB1-4FE5-AF4D-1AE32BFBB030}" sibTransId="{FEFADB9A-800A-458F-9ACE-7199E49BD437}"/>
    <dgm:cxn modelId="{9EF5A71F-7EB5-4190-9315-1BE8E3F37DEA}" type="presOf" srcId="{7DF0D04A-6CDE-4B07-BD8D-31E25B96DA01}" destId="{ED262778-4AE9-4187-AD87-9E6680FA3EA4}" srcOrd="0" destOrd="0" presId="urn:microsoft.com/office/officeart/2005/8/layout/hierarchy4"/>
    <dgm:cxn modelId="{E2E68C27-65C4-4541-B394-3C66A9C1C2EE}" type="presOf" srcId="{49DA2A0F-FBEF-4825-9B82-A9EBD2DE1833}" destId="{EC2A3F23-3C7C-495D-BAB8-0B0E83092E6E}" srcOrd="0" destOrd="0" presId="urn:microsoft.com/office/officeart/2005/8/layout/hierarchy4"/>
    <dgm:cxn modelId="{BA5C7F28-25CC-4B51-B55C-DC8E0DFA6B45}" type="presOf" srcId="{6C519049-D667-42C0-9335-CBA9104CD162}" destId="{D3FD05F6-0DF7-4B4D-9830-EA31A499AB51}" srcOrd="0" destOrd="0" presId="urn:microsoft.com/office/officeart/2005/8/layout/hierarchy4"/>
    <dgm:cxn modelId="{C1C85663-55FF-4554-8899-CFF740FEA20C}" type="presOf" srcId="{A1AC3939-9153-4AC8-8027-0EC184D450DB}" destId="{41D1EA77-62E9-4EFC-A850-521F28759DB3}" srcOrd="0" destOrd="0" presId="urn:microsoft.com/office/officeart/2005/8/layout/hierarchy4"/>
    <dgm:cxn modelId="{0B73EC82-F38A-4DEE-A068-5FA3CD87CBA0}" srcId="{6C519049-D667-42C0-9335-CBA9104CD162}" destId="{7DF0D04A-6CDE-4B07-BD8D-31E25B96DA01}" srcOrd="0" destOrd="0" parTransId="{EBBB0BFE-D699-475C-B1F2-419FC4894F0D}" sibTransId="{D82D61E2-28BF-46DE-A6EF-C4995927795E}"/>
    <dgm:cxn modelId="{51973686-D86F-4D25-8B6A-771CCB878656}" type="presOf" srcId="{1B521635-858C-4F95-9AA8-02E7B780778E}" destId="{89649E3C-6811-4F19-9BFC-4DC932BFCB9F}" srcOrd="0" destOrd="0" presId="urn:microsoft.com/office/officeart/2005/8/layout/hierarchy4"/>
    <dgm:cxn modelId="{56F89A8D-08AB-4A74-B0C6-18F88EA46162}" type="presOf" srcId="{C4DBED0C-AB00-4F75-8B2A-6651993B081E}" destId="{ACBDD018-6F58-4372-9EFD-BD91AF13AEF4}" srcOrd="0" destOrd="0" presId="urn:microsoft.com/office/officeart/2005/8/layout/hierarchy4"/>
    <dgm:cxn modelId="{62629994-EE6D-4BB3-935B-AC26D53552C4}" srcId="{49DA2A0F-FBEF-4825-9B82-A9EBD2DE1833}" destId="{A1AC3939-9153-4AC8-8027-0EC184D450DB}" srcOrd="1" destOrd="0" parTransId="{9683F9B7-52C2-4E30-9B4F-4AA95DA1AE51}" sibTransId="{F1AC34DB-CAC4-41D9-ACC5-C1E77FED6FC0}"/>
    <dgm:cxn modelId="{73F92BA3-A095-4C63-B982-37AEF76ACC01}" type="presOf" srcId="{09F5CA20-E959-4970-8320-CA0EEAB2489E}" destId="{548BB1B6-CBC1-4B87-A857-07C792B01516}" srcOrd="0" destOrd="0" presId="urn:microsoft.com/office/officeart/2005/8/layout/hierarchy4"/>
    <dgm:cxn modelId="{BEB422A6-2631-4579-9963-6AEDF3885AE7}" srcId="{49DA2A0F-FBEF-4825-9B82-A9EBD2DE1833}" destId="{6C519049-D667-42C0-9335-CBA9104CD162}" srcOrd="2" destOrd="0" parTransId="{C8749025-9C68-48B5-AA0F-3BBEC8A953B0}" sibTransId="{C499DB90-3BDC-425A-AD3D-6EF4E50E42B3}"/>
    <dgm:cxn modelId="{DDB798AD-97BA-4A7C-AD39-2ACCB217281C}" srcId="{09F5CA20-E959-4970-8320-CA0EEAB2489E}" destId="{1B521635-858C-4F95-9AA8-02E7B780778E}" srcOrd="0" destOrd="0" parTransId="{0EE14B71-B351-4520-B85E-52975970E82E}" sibTransId="{DFA57FB0-BB1E-481D-9095-EAA8D3D8D0E8}"/>
    <dgm:cxn modelId="{4A4519BD-1D56-4FF7-8107-F3363642411D}" type="presOf" srcId="{A82BADBF-08E4-48FA-B3AD-ABBA03837620}" destId="{19A3BCDF-8BD2-4CAD-9231-1CFD791F6E3E}" srcOrd="0" destOrd="0" presId="urn:microsoft.com/office/officeart/2005/8/layout/hierarchy4"/>
    <dgm:cxn modelId="{7D36FABD-29EC-4886-B724-0DA4D6291961}" srcId="{C4DBED0C-AB00-4F75-8B2A-6651993B081E}" destId="{49DA2A0F-FBEF-4825-9B82-A9EBD2DE1833}" srcOrd="0" destOrd="0" parTransId="{8E98522C-09A9-4F4B-A304-2E840E134DA4}" sibTransId="{EA02917D-EC52-48F2-B7EE-3D981EDBD5D5}"/>
    <dgm:cxn modelId="{D34958C1-E5D3-4E4A-AB50-F0B94D4DB25A}" srcId="{09F5CA20-E959-4970-8320-CA0EEAB2489E}" destId="{A82BADBF-08E4-48FA-B3AD-ABBA03837620}" srcOrd="1" destOrd="0" parTransId="{653DAC64-14DB-4DC5-9AAD-1BF4B03EB8D7}" sibTransId="{12E1F911-CB89-454F-8236-9D2EDFC7DDFB}"/>
    <dgm:cxn modelId="{4C8262D1-B235-4C3C-BA3A-1828E25A53CC}" srcId="{A1AC3939-9153-4AC8-8027-0EC184D450DB}" destId="{D44B9A80-6E0E-4ADB-99D3-1B88D247DEAB}" srcOrd="0" destOrd="0" parTransId="{A3974344-3736-40E0-8050-B1056E1DAEA8}" sibTransId="{2B2C12AB-5603-4A63-970D-610BCFC12584}"/>
    <dgm:cxn modelId="{998D69D4-502C-4E02-98D2-A0DB38169E6F}" type="presOf" srcId="{D44B9A80-6E0E-4ADB-99D3-1B88D247DEAB}" destId="{008188A9-68BA-40C6-A702-E2824237C24B}" srcOrd="0" destOrd="0" presId="urn:microsoft.com/office/officeart/2005/8/layout/hierarchy4"/>
    <dgm:cxn modelId="{477D58F1-F5E1-43AC-9286-2E78C56F28FC}" srcId="{49DA2A0F-FBEF-4825-9B82-A9EBD2DE1833}" destId="{09F5CA20-E959-4970-8320-CA0EEAB2489E}" srcOrd="0" destOrd="0" parTransId="{7C302C9A-38DE-4BFC-BB9A-39B9CEC80568}" sibTransId="{0AD92FBE-7459-431B-8678-65BF1990E692}"/>
    <dgm:cxn modelId="{84A51CF5-9766-493F-B6A7-22C0962D1A44}" type="presOf" srcId="{3AC24F0B-19C1-4148-8FCF-2C5337D36F83}" destId="{D215FF00-EACA-4288-A871-355C3571DC83}" srcOrd="0" destOrd="0" presId="urn:microsoft.com/office/officeart/2005/8/layout/hierarchy4"/>
    <dgm:cxn modelId="{36E07B97-38B6-4E47-81A2-62C516193AAE}" type="presParOf" srcId="{ACBDD018-6F58-4372-9EFD-BD91AF13AEF4}" destId="{5F503878-ACC3-42EE-9E37-584EADBD71B8}" srcOrd="0" destOrd="0" presId="urn:microsoft.com/office/officeart/2005/8/layout/hierarchy4"/>
    <dgm:cxn modelId="{ED4F8D49-126B-4530-9023-8AAE4B5574DF}" type="presParOf" srcId="{5F503878-ACC3-42EE-9E37-584EADBD71B8}" destId="{EC2A3F23-3C7C-495D-BAB8-0B0E83092E6E}" srcOrd="0" destOrd="0" presId="urn:microsoft.com/office/officeart/2005/8/layout/hierarchy4"/>
    <dgm:cxn modelId="{1492C71C-D14E-4C78-8F56-100AF6F7912C}" type="presParOf" srcId="{5F503878-ACC3-42EE-9E37-584EADBD71B8}" destId="{BD777F53-A16B-49D2-B1AC-F3D2E96AAFE0}" srcOrd="1" destOrd="0" presId="urn:microsoft.com/office/officeart/2005/8/layout/hierarchy4"/>
    <dgm:cxn modelId="{F3B00583-036B-45F3-886B-271CD33E0A8A}" type="presParOf" srcId="{5F503878-ACC3-42EE-9E37-584EADBD71B8}" destId="{AA78FF48-E82D-477F-9E58-414526DB4EEF}" srcOrd="2" destOrd="0" presId="urn:microsoft.com/office/officeart/2005/8/layout/hierarchy4"/>
    <dgm:cxn modelId="{01EE3E69-4DA6-4F8A-8B05-B872ED8A99B0}" type="presParOf" srcId="{AA78FF48-E82D-477F-9E58-414526DB4EEF}" destId="{30D2DAF1-FC87-4BEB-B29C-2584931D166D}" srcOrd="0" destOrd="0" presId="urn:microsoft.com/office/officeart/2005/8/layout/hierarchy4"/>
    <dgm:cxn modelId="{8549261F-4926-4767-8794-362BC8DE7B48}" type="presParOf" srcId="{30D2DAF1-FC87-4BEB-B29C-2584931D166D}" destId="{548BB1B6-CBC1-4B87-A857-07C792B01516}" srcOrd="0" destOrd="0" presId="urn:microsoft.com/office/officeart/2005/8/layout/hierarchy4"/>
    <dgm:cxn modelId="{58475E51-8AE1-4420-A05C-72DC1BAFA44C}" type="presParOf" srcId="{30D2DAF1-FC87-4BEB-B29C-2584931D166D}" destId="{5C95032A-2C0D-4B56-BE66-A94F9745785D}" srcOrd="1" destOrd="0" presId="urn:microsoft.com/office/officeart/2005/8/layout/hierarchy4"/>
    <dgm:cxn modelId="{661B1974-965D-4E93-8530-4ED4B43001E1}" type="presParOf" srcId="{30D2DAF1-FC87-4BEB-B29C-2584931D166D}" destId="{E328154E-D4EB-474F-BE2E-608E88743944}" srcOrd="2" destOrd="0" presId="urn:microsoft.com/office/officeart/2005/8/layout/hierarchy4"/>
    <dgm:cxn modelId="{DA0B0C6C-2409-4C88-84B7-A6088E3FD306}" type="presParOf" srcId="{E328154E-D4EB-474F-BE2E-608E88743944}" destId="{CE6AF57B-A5F0-4FBF-A1B5-7F48013BE011}" srcOrd="0" destOrd="0" presId="urn:microsoft.com/office/officeart/2005/8/layout/hierarchy4"/>
    <dgm:cxn modelId="{10ECE200-543A-4724-B01B-416D6F3D2EC7}" type="presParOf" srcId="{CE6AF57B-A5F0-4FBF-A1B5-7F48013BE011}" destId="{89649E3C-6811-4F19-9BFC-4DC932BFCB9F}" srcOrd="0" destOrd="0" presId="urn:microsoft.com/office/officeart/2005/8/layout/hierarchy4"/>
    <dgm:cxn modelId="{49B5A9FA-6232-49D6-9862-CEE03A9A7AA7}" type="presParOf" srcId="{CE6AF57B-A5F0-4FBF-A1B5-7F48013BE011}" destId="{1960C1E8-8027-4A02-9A0D-A8BCCC8AC3BF}" srcOrd="1" destOrd="0" presId="urn:microsoft.com/office/officeart/2005/8/layout/hierarchy4"/>
    <dgm:cxn modelId="{7F57A351-6415-4AD2-886B-B9913E075755}" type="presParOf" srcId="{E328154E-D4EB-474F-BE2E-608E88743944}" destId="{0648E97B-F3DE-4654-89B2-B8B2A3C66DAD}" srcOrd="1" destOrd="0" presId="urn:microsoft.com/office/officeart/2005/8/layout/hierarchy4"/>
    <dgm:cxn modelId="{378CA9D8-5324-488B-BBEA-5BEF0395B855}" type="presParOf" srcId="{E328154E-D4EB-474F-BE2E-608E88743944}" destId="{B94F4C44-E542-485E-BCB7-D13E4E86444C}" srcOrd="2" destOrd="0" presId="urn:microsoft.com/office/officeart/2005/8/layout/hierarchy4"/>
    <dgm:cxn modelId="{D5110726-D48B-49D5-9636-57C43B9DC013}" type="presParOf" srcId="{B94F4C44-E542-485E-BCB7-D13E4E86444C}" destId="{19A3BCDF-8BD2-4CAD-9231-1CFD791F6E3E}" srcOrd="0" destOrd="0" presId="urn:microsoft.com/office/officeart/2005/8/layout/hierarchy4"/>
    <dgm:cxn modelId="{A2FF098D-EC0D-42E5-8B0A-56EA8C4F58C4}" type="presParOf" srcId="{B94F4C44-E542-485E-BCB7-D13E4E86444C}" destId="{E81EEF5B-990C-47CD-8E21-884188B08844}" srcOrd="1" destOrd="0" presId="urn:microsoft.com/office/officeart/2005/8/layout/hierarchy4"/>
    <dgm:cxn modelId="{782E7EE2-FC7F-4FB9-91E5-3EF17126991E}" type="presParOf" srcId="{AA78FF48-E82D-477F-9E58-414526DB4EEF}" destId="{D0B2A09C-E914-4B26-9760-04B5281564B2}" srcOrd="1" destOrd="0" presId="urn:microsoft.com/office/officeart/2005/8/layout/hierarchy4"/>
    <dgm:cxn modelId="{08EDFC51-7D8F-44F7-AEB4-E8FF77EAC718}" type="presParOf" srcId="{AA78FF48-E82D-477F-9E58-414526DB4EEF}" destId="{ABC2A2EB-0018-47FF-B4E7-4EF314082D1D}" srcOrd="2" destOrd="0" presId="urn:microsoft.com/office/officeart/2005/8/layout/hierarchy4"/>
    <dgm:cxn modelId="{5372DB90-8202-4660-85E9-997FF7EF06C2}" type="presParOf" srcId="{ABC2A2EB-0018-47FF-B4E7-4EF314082D1D}" destId="{41D1EA77-62E9-4EFC-A850-521F28759DB3}" srcOrd="0" destOrd="0" presId="urn:microsoft.com/office/officeart/2005/8/layout/hierarchy4"/>
    <dgm:cxn modelId="{1AF96CA2-AB09-4981-862C-561AAF4C7C7F}" type="presParOf" srcId="{ABC2A2EB-0018-47FF-B4E7-4EF314082D1D}" destId="{164A0835-9861-49DE-B1F5-78E30B0C6385}" srcOrd="1" destOrd="0" presId="urn:microsoft.com/office/officeart/2005/8/layout/hierarchy4"/>
    <dgm:cxn modelId="{FBB7A9FD-905C-4E39-9AFD-DC4B5591277C}" type="presParOf" srcId="{ABC2A2EB-0018-47FF-B4E7-4EF314082D1D}" destId="{5C817C74-B9BB-4201-94CA-6D5303177223}" srcOrd="2" destOrd="0" presId="urn:microsoft.com/office/officeart/2005/8/layout/hierarchy4"/>
    <dgm:cxn modelId="{2298AEE6-4807-4A7A-8FCF-73F4A7037A3D}" type="presParOf" srcId="{5C817C74-B9BB-4201-94CA-6D5303177223}" destId="{44F782BE-1227-49E5-BB4E-4CE626D4511C}" srcOrd="0" destOrd="0" presId="urn:microsoft.com/office/officeart/2005/8/layout/hierarchy4"/>
    <dgm:cxn modelId="{17DF9960-286F-45D2-9637-1E6D964073E5}" type="presParOf" srcId="{44F782BE-1227-49E5-BB4E-4CE626D4511C}" destId="{008188A9-68BA-40C6-A702-E2824237C24B}" srcOrd="0" destOrd="0" presId="urn:microsoft.com/office/officeart/2005/8/layout/hierarchy4"/>
    <dgm:cxn modelId="{B57C044D-F8AD-4F18-98E9-59FF402AA138}" type="presParOf" srcId="{44F782BE-1227-49E5-BB4E-4CE626D4511C}" destId="{1674DAEB-5A3F-4E47-86B6-157BF002CA5F}" srcOrd="1" destOrd="0" presId="urn:microsoft.com/office/officeart/2005/8/layout/hierarchy4"/>
    <dgm:cxn modelId="{7A761B43-E82A-41A5-9748-D2EDFAEB1A5D}" type="presParOf" srcId="{5C817C74-B9BB-4201-94CA-6D5303177223}" destId="{0B9DE46F-51DD-4AE6-A551-8F880DD8566C}" srcOrd="1" destOrd="0" presId="urn:microsoft.com/office/officeart/2005/8/layout/hierarchy4"/>
    <dgm:cxn modelId="{31BFC3F9-D889-4610-AE3F-F1D0A4ED1E49}" type="presParOf" srcId="{5C817C74-B9BB-4201-94CA-6D5303177223}" destId="{17C0EF35-C30E-4560-92AD-BB502F48CDBA}" srcOrd="2" destOrd="0" presId="urn:microsoft.com/office/officeart/2005/8/layout/hierarchy4"/>
    <dgm:cxn modelId="{9F12170F-4968-4E2B-9A2B-D7507F195620}" type="presParOf" srcId="{17C0EF35-C30E-4560-92AD-BB502F48CDBA}" destId="{D215FF00-EACA-4288-A871-355C3571DC83}" srcOrd="0" destOrd="0" presId="urn:microsoft.com/office/officeart/2005/8/layout/hierarchy4"/>
    <dgm:cxn modelId="{93D817E5-C772-4A66-B44A-D678EA91B498}" type="presParOf" srcId="{17C0EF35-C30E-4560-92AD-BB502F48CDBA}" destId="{A2A0CDCC-E265-4465-B6DF-9E93BD797B0F}" srcOrd="1" destOrd="0" presId="urn:microsoft.com/office/officeart/2005/8/layout/hierarchy4"/>
    <dgm:cxn modelId="{D8EA6D6F-1E52-4599-B0B1-0F9E818A9914}" type="presParOf" srcId="{AA78FF48-E82D-477F-9E58-414526DB4EEF}" destId="{FF1484F3-F42B-4636-AAA9-645AE72B3F6C}" srcOrd="3" destOrd="0" presId="urn:microsoft.com/office/officeart/2005/8/layout/hierarchy4"/>
    <dgm:cxn modelId="{9BC7EAAF-B5D4-4449-AB1D-8701CF0A9F95}" type="presParOf" srcId="{AA78FF48-E82D-477F-9E58-414526DB4EEF}" destId="{D076E1BB-BC5D-4160-8F5E-25588DFD4F62}" srcOrd="4" destOrd="0" presId="urn:microsoft.com/office/officeart/2005/8/layout/hierarchy4"/>
    <dgm:cxn modelId="{68E23DBF-3DB4-442A-BC13-EAC29462CDBC}" type="presParOf" srcId="{D076E1BB-BC5D-4160-8F5E-25588DFD4F62}" destId="{D3FD05F6-0DF7-4B4D-9830-EA31A499AB51}" srcOrd="0" destOrd="0" presId="urn:microsoft.com/office/officeart/2005/8/layout/hierarchy4"/>
    <dgm:cxn modelId="{CAAC6280-F25C-4F2A-8092-F69E4996D580}" type="presParOf" srcId="{D076E1BB-BC5D-4160-8F5E-25588DFD4F62}" destId="{09C2DEA1-93B2-441A-A043-EF22E2A069EB}" srcOrd="1" destOrd="0" presId="urn:microsoft.com/office/officeart/2005/8/layout/hierarchy4"/>
    <dgm:cxn modelId="{36F10C23-675E-48EA-8056-2CF672B3E4C7}" type="presParOf" srcId="{D076E1BB-BC5D-4160-8F5E-25588DFD4F62}" destId="{25D97ED8-42E4-465A-906F-D469705889D3}" srcOrd="2" destOrd="0" presId="urn:microsoft.com/office/officeart/2005/8/layout/hierarchy4"/>
    <dgm:cxn modelId="{27BF89FF-5801-46AE-99AA-3AFA8E51C120}" type="presParOf" srcId="{25D97ED8-42E4-465A-906F-D469705889D3}" destId="{EAD4B6F4-7031-4E0D-BF1F-132D404F8167}" srcOrd="0" destOrd="0" presId="urn:microsoft.com/office/officeart/2005/8/layout/hierarchy4"/>
    <dgm:cxn modelId="{0C946C13-B300-46DD-8D19-0ABEE510D28E}" type="presParOf" srcId="{EAD4B6F4-7031-4E0D-BF1F-132D404F8167}" destId="{ED262778-4AE9-4187-AD87-9E6680FA3EA4}" srcOrd="0" destOrd="0" presId="urn:microsoft.com/office/officeart/2005/8/layout/hierarchy4"/>
    <dgm:cxn modelId="{674FE2F2-B6DB-4099-8772-1E27B3499BDF}" type="presParOf" srcId="{EAD4B6F4-7031-4E0D-BF1F-132D404F8167}" destId="{28E27402-BE89-4C77-8025-D02C7536187E}" srcOrd="1" destOrd="0" presId="urn:microsoft.com/office/officeart/2005/8/layout/hierarchy4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C1FDDD-C24D-41C5-AFDE-AEAC2808E57D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005E305-AB88-47C3-8BD5-26EA60AA39E8}">
      <dgm:prSet phldrT="[Text]"/>
      <dgm:spPr/>
      <dgm:t>
        <a:bodyPr/>
        <a:lstStyle/>
        <a:p>
          <a:pPr algn="ctr"/>
          <a:r>
            <a:rPr lang="en-US" b="0" i="0" dirty="0"/>
            <a:t>Stroke Alert</a:t>
          </a:r>
          <a:endParaRPr lang="en-US" dirty="0"/>
        </a:p>
      </dgm:t>
    </dgm:pt>
    <dgm:pt modelId="{C90CA4DA-07C2-45C1-8082-A472580DB076}" type="parTrans" cxnId="{53C7909F-DD8A-4558-B5AE-BF7EFDFCA168}">
      <dgm:prSet/>
      <dgm:spPr/>
      <dgm:t>
        <a:bodyPr/>
        <a:lstStyle/>
        <a:p>
          <a:pPr algn="ctr"/>
          <a:endParaRPr lang="en-US"/>
        </a:p>
      </dgm:t>
    </dgm:pt>
    <dgm:pt modelId="{3D2020B0-6413-4ACA-9B6C-11B14B1EE2A8}" type="sibTrans" cxnId="{53C7909F-DD8A-4558-B5AE-BF7EFDFCA168}">
      <dgm:prSet/>
      <dgm:spPr/>
      <dgm:t>
        <a:bodyPr/>
        <a:lstStyle/>
        <a:p>
          <a:pPr algn="ctr"/>
          <a:endParaRPr lang="en-US"/>
        </a:p>
      </dgm:t>
    </dgm:pt>
    <dgm:pt modelId="{536175E6-15A7-4A86-B1B9-FED68FDAEE9D}">
      <dgm:prSet phldrT="[Text]"/>
      <dgm:spPr/>
      <dgm:t>
        <a:bodyPr/>
        <a:lstStyle/>
        <a:p>
          <a:pPr algn="ctr"/>
          <a:r>
            <a:rPr lang="en-US" b="0" i="0" dirty="0"/>
            <a:t>Stroke Awareness</a:t>
          </a:r>
          <a:endParaRPr lang="en-US" dirty="0"/>
        </a:p>
      </dgm:t>
    </dgm:pt>
    <dgm:pt modelId="{9EF29DCD-DA73-4541-A4F3-4CB6DB61507B}" type="parTrans" cxnId="{779A277C-425B-4053-B208-E1A3828A8E17}">
      <dgm:prSet/>
      <dgm:spPr/>
      <dgm:t>
        <a:bodyPr/>
        <a:lstStyle/>
        <a:p>
          <a:pPr algn="ctr"/>
          <a:endParaRPr lang="en-US"/>
        </a:p>
      </dgm:t>
    </dgm:pt>
    <dgm:pt modelId="{22E71AC3-15F7-457A-BCDB-9F75D7C2416F}" type="sibTrans" cxnId="{779A277C-425B-4053-B208-E1A3828A8E17}">
      <dgm:prSet/>
      <dgm:spPr/>
      <dgm:t>
        <a:bodyPr/>
        <a:lstStyle/>
        <a:p>
          <a:pPr algn="ctr"/>
          <a:endParaRPr lang="en-US"/>
        </a:p>
      </dgm:t>
    </dgm:pt>
    <dgm:pt modelId="{771BD773-88B4-4F51-A1BE-B0DE42292167}">
      <dgm:prSet phldrT="[Text]"/>
      <dgm:spPr/>
      <dgm:t>
        <a:bodyPr/>
        <a:lstStyle/>
        <a:p>
          <a:pPr algn="ctr"/>
          <a:r>
            <a:rPr lang="en-US" b="0" i="0" dirty="0"/>
            <a:t>Key Stroke</a:t>
          </a:r>
          <a:endParaRPr lang="en-US" dirty="0"/>
        </a:p>
      </dgm:t>
    </dgm:pt>
    <dgm:pt modelId="{2AED6502-DC47-4C5F-81D9-702B307BF3BC}" type="parTrans" cxnId="{5E68E5B3-1446-4A6E-B82F-06B0326A7735}">
      <dgm:prSet/>
      <dgm:spPr/>
      <dgm:t>
        <a:bodyPr/>
        <a:lstStyle/>
        <a:p>
          <a:pPr algn="ctr"/>
          <a:endParaRPr lang="en-US"/>
        </a:p>
      </dgm:t>
    </dgm:pt>
    <dgm:pt modelId="{DEE291B5-10AE-47A3-BC88-7BB11CB7A492}" type="sibTrans" cxnId="{5E68E5B3-1446-4A6E-B82F-06B0326A7735}">
      <dgm:prSet/>
      <dgm:spPr/>
      <dgm:t>
        <a:bodyPr/>
        <a:lstStyle/>
        <a:p>
          <a:pPr algn="ctr"/>
          <a:endParaRPr lang="en-US"/>
        </a:p>
      </dgm:t>
    </dgm:pt>
    <dgm:pt modelId="{FE009E07-752A-4685-A027-A5A788441091}">
      <dgm:prSet phldrT="[Text]"/>
      <dgm:spPr/>
      <dgm:t>
        <a:bodyPr/>
        <a:lstStyle/>
        <a:p>
          <a:pPr algn="ctr"/>
          <a:r>
            <a:rPr lang="en-US" b="0" i="0" dirty="0"/>
            <a:t>Warning Sing</a:t>
          </a:r>
          <a:endParaRPr lang="en-US" dirty="0"/>
        </a:p>
      </dgm:t>
    </dgm:pt>
    <dgm:pt modelId="{DB061570-2CD8-4423-8DEB-7DB06F0B991A}" type="parTrans" cxnId="{B08DAA29-FF3A-4EC3-A212-16D68D9E29AA}">
      <dgm:prSet/>
      <dgm:spPr/>
      <dgm:t>
        <a:bodyPr/>
        <a:lstStyle/>
        <a:p>
          <a:pPr algn="ctr"/>
          <a:endParaRPr lang="en-US"/>
        </a:p>
      </dgm:t>
    </dgm:pt>
    <dgm:pt modelId="{06EDCAE5-30C0-4D44-ABF6-D07330A4FA28}" type="sibTrans" cxnId="{B08DAA29-FF3A-4EC3-A212-16D68D9E29AA}">
      <dgm:prSet/>
      <dgm:spPr/>
      <dgm:t>
        <a:bodyPr/>
        <a:lstStyle/>
        <a:p>
          <a:pPr algn="ctr"/>
          <a:endParaRPr lang="en-US"/>
        </a:p>
      </dgm:t>
    </dgm:pt>
    <dgm:pt modelId="{FCB75C5F-1C7C-4E84-BB2B-8D40AC154A0B}">
      <dgm:prSet phldrT="[Text]"/>
      <dgm:spPr/>
      <dgm:t>
        <a:bodyPr/>
        <a:lstStyle/>
        <a:p>
          <a:pPr algn="ctr"/>
          <a:r>
            <a:rPr lang="en-US" b="0" i="0" dirty="0"/>
            <a:t>How to take action :</a:t>
          </a:r>
          <a:endParaRPr lang="en-US" dirty="0"/>
        </a:p>
      </dgm:t>
    </dgm:pt>
    <dgm:pt modelId="{66CC2C5C-7397-47D1-84EA-0DE848F09576}" type="parTrans" cxnId="{96A2FCFA-D0CE-4F03-B246-46B0D13278A3}">
      <dgm:prSet/>
      <dgm:spPr/>
      <dgm:t>
        <a:bodyPr/>
        <a:lstStyle/>
        <a:p>
          <a:pPr algn="ctr"/>
          <a:endParaRPr lang="en-US"/>
        </a:p>
      </dgm:t>
    </dgm:pt>
    <dgm:pt modelId="{13A218AC-D6D2-4A5E-BCB2-8377C9E6B02E}" type="sibTrans" cxnId="{96A2FCFA-D0CE-4F03-B246-46B0D13278A3}">
      <dgm:prSet/>
      <dgm:spPr/>
      <dgm:t>
        <a:bodyPr/>
        <a:lstStyle/>
        <a:p>
          <a:pPr algn="ctr"/>
          <a:endParaRPr lang="en-US"/>
        </a:p>
      </dgm:t>
    </dgm:pt>
    <dgm:pt modelId="{8564453A-0345-4FF8-A3AC-AE13A41FE8BA}">
      <dgm:prSet phldrT="[Text]"/>
      <dgm:spPr/>
      <dgm:t>
        <a:bodyPr/>
        <a:lstStyle/>
        <a:p>
          <a:pPr algn="ctr"/>
          <a:r>
            <a:rPr lang="en-US" b="0" i="0" dirty="0"/>
            <a:t>Fast Call 1669</a:t>
          </a:r>
          <a:endParaRPr lang="en-US" dirty="0"/>
        </a:p>
      </dgm:t>
    </dgm:pt>
    <dgm:pt modelId="{85370D09-52CE-49D5-BD3F-DDC82B585618}" type="parTrans" cxnId="{304B6FCD-0C14-47DE-B48A-054C971D4E66}">
      <dgm:prSet/>
      <dgm:spPr/>
      <dgm:t>
        <a:bodyPr/>
        <a:lstStyle/>
        <a:p>
          <a:endParaRPr lang="en-US"/>
        </a:p>
      </dgm:t>
    </dgm:pt>
    <dgm:pt modelId="{048D652A-D9AA-4F1F-9A01-B20B1228BA1A}" type="sibTrans" cxnId="{304B6FCD-0C14-47DE-B48A-054C971D4E66}">
      <dgm:prSet/>
      <dgm:spPr/>
      <dgm:t>
        <a:bodyPr/>
        <a:lstStyle/>
        <a:p>
          <a:endParaRPr lang="en-US"/>
        </a:p>
      </dgm:t>
    </dgm:pt>
    <dgm:pt modelId="{AB7CBE88-8C2B-437D-8F97-4B86BBF01809}" type="pres">
      <dgm:prSet presAssocID="{9BC1FDDD-C24D-41C5-AFDE-AEAC2808E57D}" presName="linear" presStyleCnt="0">
        <dgm:presLayoutVars>
          <dgm:animLvl val="lvl"/>
          <dgm:resizeHandles val="exact"/>
        </dgm:presLayoutVars>
      </dgm:prSet>
      <dgm:spPr/>
    </dgm:pt>
    <dgm:pt modelId="{E82B70D1-1462-4B54-ADE8-D3668BD9271C}" type="pres">
      <dgm:prSet presAssocID="{536175E6-15A7-4A86-B1B9-FED68FDAEE9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570E192-8A69-4CE3-9FE6-4528595814CA}" type="pres">
      <dgm:prSet presAssocID="{536175E6-15A7-4A86-B1B9-FED68FDAEE9D}" presName="childText" presStyleLbl="revTx" presStyleIdx="0" presStyleCnt="2">
        <dgm:presLayoutVars>
          <dgm:bulletEnabled val="1"/>
        </dgm:presLayoutVars>
      </dgm:prSet>
      <dgm:spPr/>
    </dgm:pt>
    <dgm:pt modelId="{23119578-4919-46B8-83C3-9640CCB7ED2B}" type="pres">
      <dgm:prSet presAssocID="{E005E305-AB88-47C3-8BD5-26EA60AA39E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D0F4E46-F054-4352-ACD7-C8B5B51CD69F}" type="pres">
      <dgm:prSet presAssocID="{E005E305-AB88-47C3-8BD5-26EA60AA39E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A171A0F-EA8E-4299-A6A6-C93D3386AF3A}" type="presOf" srcId="{8564453A-0345-4FF8-A3AC-AE13A41FE8BA}" destId="{AD0F4E46-F054-4352-ACD7-C8B5B51CD69F}" srcOrd="0" destOrd="1" presId="urn:microsoft.com/office/officeart/2005/8/layout/vList2"/>
    <dgm:cxn modelId="{E9829228-1FEB-4F9D-AB8C-FB9AE8D19E7A}" type="presOf" srcId="{9BC1FDDD-C24D-41C5-AFDE-AEAC2808E57D}" destId="{AB7CBE88-8C2B-437D-8F97-4B86BBF01809}" srcOrd="0" destOrd="0" presId="urn:microsoft.com/office/officeart/2005/8/layout/vList2"/>
    <dgm:cxn modelId="{B08DAA29-FF3A-4EC3-A212-16D68D9E29AA}" srcId="{536175E6-15A7-4A86-B1B9-FED68FDAEE9D}" destId="{FE009E07-752A-4685-A027-A5A788441091}" srcOrd="1" destOrd="0" parTransId="{DB061570-2CD8-4423-8DEB-7DB06F0B991A}" sibTransId="{06EDCAE5-30C0-4D44-ABF6-D07330A4FA28}"/>
    <dgm:cxn modelId="{C446263D-D5CB-420E-8178-994C177C3DB1}" type="presOf" srcId="{FCB75C5F-1C7C-4E84-BB2B-8D40AC154A0B}" destId="{AD0F4E46-F054-4352-ACD7-C8B5B51CD69F}" srcOrd="0" destOrd="0" presId="urn:microsoft.com/office/officeart/2005/8/layout/vList2"/>
    <dgm:cxn modelId="{0AB2BD4C-FE20-41FF-ADC0-BA14B9DB123C}" type="presOf" srcId="{E005E305-AB88-47C3-8BD5-26EA60AA39E8}" destId="{23119578-4919-46B8-83C3-9640CCB7ED2B}" srcOrd="0" destOrd="0" presId="urn:microsoft.com/office/officeart/2005/8/layout/vList2"/>
    <dgm:cxn modelId="{79DF7F76-E445-4ACE-BCAB-82681D1AAC8E}" type="presOf" srcId="{FE009E07-752A-4685-A027-A5A788441091}" destId="{1570E192-8A69-4CE3-9FE6-4528595814CA}" srcOrd="0" destOrd="1" presId="urn:microsoft.com/office/officeart/2005/8/layout/vList2"/>
    <dgm:cxn modelId="{779A277C-425B-4053-B208-E1A3828A8E17}" srcId="{9BC1FDDD-C24D-41C5-AFDE-AEAC2808E57D}" destId="{536175E6-15A7-4A86-B1B9-FED68FDAEE9D}" srcOrd="0" destOrd="0" parTransId="{9EF29DCD-DA73-4541-A4F3-4CB6DB61507B}" sibTransId="{22E71AC3-15F7-457A-BCDB-9F75D7C2416F}"/>
    <dgm:cxn modelId="{52332C80-7501-497B-8F67-79D78F3C3B5E}" type="presOf" srcId="{771BD773-88B4-4F51-A1BE-B0DE42292167}" destId="{1570E192-8A69-4CE3-9FE6-4528595814CA}" srcOrd="0" destOrd="0" presId="urn:microsoft.com/office/officeart/2005/8/layout/vList2"/>
    <dgm:cxn modelId="{53C7909F-DD8A-4558-B5AE-BF7EFDFCA168}" srcId="{9BC1FDDD-C24D-41C5-AFDE-AEAC2808E57D}" destId="{E005E305-AB88-47C3-8BD5-26EA60AA39E8}" srcOrd="1" destOrd="0" parTransId="{C90CA4DA-07C2-45C1-8082-A472580DB076}" sibTransId="{3D2020B0-6413-4ACA-9B6C-11B14B1EE2A8}"/>
    <dgm:cxn modelId="{5E68E5B3-1446-4A6E-B82F-06B0326A7735}" srcId="{536175E6-15A7-4A86-B1B9-FED68FDAEE9D}" destId="{771BD773-88B4-4F51-A1BE-B0DE42292167}" srcOrd="0" destOrd="0" parTransId="{2AED6502-DC47-4C5F-81D9-702B307BF3BC}" sibTransId="{DEE291B5-10AE-47A3-BC88-7BB11CB7A492}"/>
    <dgm:cxn modelId="{304B6FCD-0C14-47DE-B48A-054C971D4E66}" srcId="{E005E305-AB88-47C3-8BD5-26EA60AA39E8}" destId="{8564453A-0345-4FF8-A3AC-AE13A41FE8BA}" srcOrd="1" destOrd="0" parTransId="{85370D09-52CE-49D5-BD3F-DDC82B585618}" sibTransId="{048D652A-D9AA-4F1F-9A01-B20B1228BA1A}"/>
    <dgm:cxn modelId="{C45377D9-8D80-42A4-A0E3-066C7C9C902C}" type="presOf" srcId="{536175E6-15A7-4A86-B1B9-FED68FDAEE9D}" destId="{E82B70D1-1462-4B54-ADE8-D3668BD9271C}" srcOrd="0" destOrd="0" presId="urn:microsoft.com/office/officeart/2005/8/layout/vList2"/>
    <dgm:cxn modelId="{96A2FCFA-D0CE-4F03-B246-46B0D13278A3}" srcId="{E005E305-AB88-47C3-8BD5-26EA60AA39E8}" destId="{FCB75C5F-1C7C-4E84-BB2B-8D40AC154A0B}" srcOrd="0" destOrd="0" parTransId="{66CC2C5C-7397-47D1-84EA-0DE848F09576}" sibTransId="{13A218AC-D6D2-4A5E-BCB2-8377C9E6B02E}"/>
    <dgm:cxn modelId="{5DF2EA60-062D-4B1C-A5F3-9108A00E7DB3}" type="presParOf" srcId="{AB7CBE88-8C2B-437D-8F97-4B86BBF01809}" destId="{E82B70D1-1462-4B54-ADE8-D3668BD9271C}" srcOrd="0" destOrd="0" presId="urn:microsoft.com/office/officeart/2005/8/layout/vList2"/>
    <dgm:cxn modelId="{77D1AA91-4AEA-4B8D-AB99-C383A7834809}" type="presParOf" srcId="{AB7CBE88-8C2B-437D-8F97-4B86BBF01809}" destId="{1570E192-8A69-4CE3-9FE6-4528595814CA}" srcOrd="1" destOrd="0" presId="urn:microsoft.com/office/officeart/2005/8/layout/vList2"/>
    <dgm:cxn modelId="{F7B4CC95-81D8-4323-9F12-9118DE8BDCB5}" type="presParOf" srcId="{AB7CBE88-8C2B-437D-8F97-4B86BBF01809}" destId="{23119578-4919-46B8-83C3-9640CCB7ED2B}" srcOrd="2" destOrd="0" presId="urn:microsoft.com/office/officeart/2005/8/layout/vList2"/>
    <dgm:cxn modelId="{743886CA-6877-430E-9D2B-7BBC3A6F8268}" type="presParOf" srcId="{AB7CBE88-8C2B-437D-8F97-4B86BBF01809}" destId="{AD0F4E46-F054-4352-ACD7-C8B5B51CD69F}" srcOrd="3" destOrd="0" presId="urn:microsoft.com/office/officeart/2005/8/layout/vList2"/>
  </dgm:cxnLst>
  <dgm:bg>
    <a:solidFill>
      <a:schemeClr val="accent4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A24990-644F-4DD9-9F28-0C30ECF957A3}" type="doc">
      <dgm:prSet loTypeId="urn:microsoft.com/office/officeart/2005/8/layout/radial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45F7D9-FE07-4CE1-AB75-4A0C351B088E}">
      <dgm:prSet phldrT="[Text]"/>
      <dgm:spPr/>
      <dgm:t>
        <a:bodyPr/>
        <a:lstStyle/>
        <a:p>
          <a:r>
            <a:rPr lang="en-US" b="1" i="0" dirty="0">
              <a:latin typeface="TH SarabunPSK" panose="020B0500040200020003" pitchFamily="34" charset="-34"/>
              <a:cs typeface="TH SarabunPSK" panose="020B0500040200020003" pitchFamily="34" charset="-34"/>
            </a:rPr>
            <a:t>Sudden on set</a:t>
          </a:r>
          <a:endParaRPr lang="en-US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5309190-7B73-438F-8843-4C37BF7716F2}" type="parTrans" cxnId="{3090BC69-1F5C-489D-8C17-74DBEC6E9C9E}">
      <dgm:prSet/>
      <dgm:spPr/>
      <dgm:t>
        <a:bodyPr/>
        <a:lstStyle/>
        <a:p>
          <a:endParaRPr lang="en-US" b="1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010182B-B36E-4092-9B5F-C41C367D0B9F}" type="sibTrans" cxnId="{3090BC69-1F5C-489D-8C17-74DBEC6E9C9E}">
      <dgm:prSet/>
      <dgm:spPr/>
      <dgm:t>
        <a:bodyPr/>
        <a:lstStyle/>
        <a:p>
          <a:endParaRPr lang="en-US" b="1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00D05B2-59BF-4A1A-A1F3-070AD373988C}">
      <dgm:prSet phldrT="[Text]"/>
      <dgm:spPr/>
      <dgm:t>
        <a:bodyPr/>
        <a:lstStyle/>
        <a:p>
          <a:r>
            <a:rPr lang="en-US" b="1" i="0" dirty="0">
              <a:latin typeface="TH SarabunPSK" panose="020B0500040200020003" pitchFamily="34" charset="-34"/>
              <a:cs typeface="TH SarabunPSK" panose="020B0500040200020003" pitchFamily="34" charset="-34"/>
            </a:rPr>
            <a:t>Focal deficit</a:t>
          </a:r>
          <a:endParaRPr lang="en-US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BC6B743-8BFC-4067-8DFF-89C86C28475B}" type="parTrans" cxnId="{B91CD368-3FC4-41AC-B4A8-054923B04B21}">
      <dgm:prSet/>
      <dgm:spPr/>
      <dgm:t>
        <a:bodyPr/>
        <a:lstStyle/>
        <a:p>
          <a:endParaRPr lang="en-US" b="1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B275CA3-8F95-4525-A608-975874C7E38E}" type="sibTrans" cxnId="{B91CD368-3FC4-41AC-B4A8-054923B04B21}">
      <dgm:prSet/>
      <dgm:spPr/>
      <dgm:t>
        <a:bodyPr/>
        <a:lstStyle/>
        <a:p>
          <a:endParaRPr lang="en-US" b="1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B22B7B3-B8CC-48B2-89A7-DDE21F0D3BAB}">
      <dgm:prSet phldrT="[Text]"/>
      <dgm:spPr/>
      <dgm:t>
        <a:bodyPr/>
        <a:lstStyle/>
        <a:p>
          <a:r>
            <a:rPr lang="en-US" b="1" i="0" dirty="0">
              <a:latin typeface="TH SarabunPSK" panose="020B0500040200020003" pitchFamily="34" charset="-34"/>
              <a:cs typeface="TH SarabunPSK" panose="020B0500040200020003" pitchFamily="34" charset="-34"/>
            </a:rPr>
            <a:t>Risk factors</a:t>
          </a:r>
          <a:endParaRPr lang="en-US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59A2359-3A8F-44EF-BD64-FC8A46BBD354}" type="parTrans" cxnId="{09F77DCC-8439-4D42-8A60-EA590BBB6389}">
      <dgm:prSet/>
      <dgm:spPr/>
      <dgm:t>
        <a:bodyPr/>
        <a:lstStyle/>
        <a:p>
          <a:endParaRPr lang="en-US" b="1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5714731-0A83-4F6A-8F12-D5DC334FD8D9}" type="sibTrans" cxnId="{09F77DCC-8439-4D42-8A60-EA590BBB6389}">
      <dgm:prSet/>
      <dgm:spPr/>
      <dgm:t>
        <a:bodyPr/>
        <a:lstStyle/>
        <a:p>
          <a:endParaRPr lang="en-US" b="1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19B5472-C50E-45CB-BC78-717CAD17B1E0}">
      <dgm:prSet phldrT="[Text]"/>
      <dgm:spPr/>
      <dgm:t>
        <a:bodyPr/>
        <a:lstStyle/>
        <a:p>
          <a:r>
            <a:rPr lang="en-US" b="1" dirty="0">
              <a:latin typeface="TH SarabunPSK" panose="020B0500040200020003" pitchFamily="34" charset="-34"/>
              <a:cs typeface="TH SarabunPSK" panose="020B0500040200020003" pitchFamily="34" charset="-34"/>
            </a:rPr>
            <a:t>Key Stroke Warning Signs</a:t>
          </a:r>
        </a:p>
      </dgm:t>
    </dgm:pt>
    <dgm:pt modelId="{D340F663-7D31-46C1-857A-C48FCAAD1DC6}" type="parTrans" cxnId="{1D8A63AC-46D8-4703-BF07-1150661D8148}">
      <dgm:prSet/>
      <dgm:spPr/>
      <dgm:t>
        <a:bodyPr/>
        <a:lstStyle/>
        <a:p>
          <a:endParaRPr lang="en-US" b="1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C38ED5F-DFFC-4799-8BFA-E04A3286B21D}" type="sibTrans" cxnId="{1D8A63AC-46D8-4703-BF07-1150661D8148}">
      <dgm:prSet/>
      <dgm:spPr/>
      <dgm:t>
        <a:bodyPr/>
        <a:lstStyle/>
        <a:p>
          <a:endParaRPr lang="en-US" b="1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A03495E-66BB-4B84-ADA0-0962007CCE9A}" type="pres">
      <dgm:prSet presAssocID="{8AA24990-644F-4DD9-9F28-0C30ECF957A3}" presName="composite" presStyleCnt="0">
        <dgm:presLayoutVars>
          <dgm:chMax val="1"/>
          <dgm:dir/>
          <dgm:resizeHandles val="exact"/>
        </dgm:presLayoutVars>
      </dgm:prSet>
      <dgm:spPr/>
    </dgm:pt>
    <dgm:pt modelId="{A5527072-87A6-4915-AF84-252398A2203D}" type="pres">
      <dgm:prSet presAssocID="{8AA24990-644F-4DD9-9F28-0C30ECF957A3}" presName="radial" presStyleCnt="0">
        <dgm:presLayoutVars>
          <dgm:animLvl val="ctr"/>
        </dgm:presLayoutVars>
      </dgm:prSet>
      <dgm:spPr/>
    </dgm:pt>
    <dgm:pt modelId="{1B9C86C2-1F11-4000-BD40-800A9740AA2C}" type="pres">
      <dgm:prSet presAssocID="{719B5472-C50E-45CB-BC78-717CAD17B1E0}" presName="centerShape" presStyleLbl="vennNode1" presStyleIdx="0" presStyleCnt="4"/>
      <dgm:spPr/>
    </dgm:pt>
    <dgm:pt modelId="{3CEC5B49-6847-40FB-AE4A-8C8CB01AB02F}" type="pres">
      <dgm:prSet presAssocID="{F245F7D9-FE07-4CE1-AB75-4A0C351B088E}" presName="node" presStyleLbl="vennNode1" presStyleIdx="1" presStyleCnt="4">
        <dgm:presLayoutVars>
          <dgm:bulletEnabled val="1"/>
        </dgm:presLayoutVars>
      </dgm:prSet>
      <dgm:spPr/>
    </dgm:pt>
    <dgm:pt modelId="{2CE6A914-2D59-4D1B-ABBA-4EFDEA1BBCB7}" type="pres">
      <dgm:prSet presAssocID="{700D05B2-59BF-4A1A-A1F3-070AD373988C}" presName="node" presStyleLbl="vennNode1" presStyleIdx="2" presStyleCnt="4">
        <dgm:presLayoutVars>
          <dgm:bulletEnabled val="1"/>
        </dgm:presLayoutVars>
      </dgm:prSet>
      <dgm:spPr/>
    </dgm:pt>
    <dgm:pt modelId="{18836523-86BF-458F-A20D-3D75617F1D43}" type="pres">
      <dgm:prSet presAssocID="{BB22B7B3-B8CC-48B2-89A7-DDE21F0D3BAB}" presName="node" presStyleLbl="vennNode1" presStyleIdx="3" presStyleCnt="4">
        <dgm:presLayoutVars>
          <dgm:bulletEnabled val="1"/>
        </dgm:presLayoutVars>
      </dgm:prSet>
      <dgm:spPr/>
    </dgm:pt>
  </dgm:ptLst>
  <dgm:cxnLst>
    <dgm:cxn modelId="{0C5AAC0C-1448-4901-9BE0-AC2C852F8CB8}" type="presOf" srcId="{719B5472-C50E-45CB-BC78-717CAD17B1E0}" destId="{1B9C86C2-1F11-4000-BD40-800A9740AA2C}" srcOrd="0" destOrd="0" presId="urn:microsoft.com/office/officeart/2005/8/layout/radial3"/>
    <dgm:cxn modelId="{F3495B66-0AD1-49F6-98D5-725C50B49364}" type="presOf" srcId="{700D05B2-59BF-4A1A-A1F3-070AD373988C}" destId="{2CE6A914-2D59-4D1B-ABBA-4EFDEA1BBCB7}" srcOrd="0" destOrd="0" presId="urn:microsoft.com/office/officeart/2005/8/layout/radial3"/>
    <dgm:cxn modelId="{B91CD368-3FC4-41AC-B4A8-054923B04B21}" srcId="{719B5472-C50E-45CB-BC78-717CAD17B1E0}" destId="{700D05B2-59BF-4A1A-A1F3-070AD373988C}" srcOrd="1" destOrd="0" parTransId="{FBC6B743-8BFC-4067-8DFF-89C86C28475B}" sibTransId="{2B275CA3-8F95-4525-A608-975874C7E38E}"/>
    <dgm:cxn modelId="{3090BC69-1F5C-489D-8C17-74DBEC6E9C9E}" srcId="{719B5472-C50E-45CB-BC78-717CAD17B1E0}" destId="{F245F7D9-FE07-4CE1-AB75-4A0C351B088E}" srcOrd="0" destOrd="0" parTransId="{E5309190-7B73-438F-8843-4C37BF7716F2}" sibTransId="{D010182B-B36E-4092-9B5F-C41C367D0B9F}"/>
    <dgm:cxn modelId="{36F38491-35FC-4AEB-B931-EF424A777C70}" type="presOf" srcId="{BB22B7B3-B8CC-48B2-89A7-DDE21F0D3BAB}" destId="{18836523-86BF-458F-A20D-3D75617F1D43}" srcOrd="0" destOrd="0" presId="urn:microsoft.com/office/officeart/2005/8/layout/radial3"/>
    <dgm:cxn modelId="{06364D96-08D5-46C4-BEE5-05F4F1B7180B}" type="presOf" srcId="{8AA24990-644F-4DD9-9F28-0C30ECF957A3}" destId="{9A03495E-66BB-4B84-ADA0-0962007CCE9A}" srcOrd="0" destOrd="0" presId="urn:microsoft.com/office/officeart/2005/8/layout/radial3"/>
    <dgm:cxn modelId="{1D8A63AC-46D8-4703-BF07-1150661D8148}" srcId="{8AA24990-644F-4DD9-9F28-0C30ECF957A3}" destId="{719B5472-C50E-45CB-BC78-717CAD17B1E0}" srcOrd="0" destOrd="0" parTransId="{D340F663-7D31-46C1-857A-C48FCAAD1DC6}" sibTransId="{4C38ED5F-DFFC-4799-8BFA-E04A3286B21D}"/>
    <dgm:cxn modelId="{09F77DCC-8439-4D42-8A60-EA590BBB6389}" srcId="{719B5472-C50E-45CB-BC78-717CAD17B1E0}" destId="{BB22B7B3-B8CC-48B2-89A7-DDE21F0D3BAB}" srcOrd="2" destOrd="0" parTransId="{259A2359-3A8F-44EF-BD64-FC8A46BBD354}" sibTransId="{75714731-0A83-4F6A-8F12-D5DC334FD8D9}"/>
    <dgm:cxn modelId="{675063FF-2F09-4BCE-871C-3CED0E2837CB}" type="presOf" srcId="{F245F7D9-FE07-4CE1-AB75-4A0C351B088E}" destId="{3CEC5B49-6847-40FB-AE4A-8C8CB01AB02F}" srcOrd="0" destOrd="0" presId="urn:microsoft.com/office/officeart/2005/8/layout/radial3"/>
    <dgm:cxn modelId="{0F7326EF-B3CD-49DA-93A5-E60C2BC317C5}" type="presParOf" srcId="{9A03495E-66BB-4B84-ADA0-0962007CCE9A}" destId="{A5527072-87A6-4915-AF84-252398A2203D}" srcOrd="0" destOrd="0" presId="urn:microsoft.com/office/officeart/2005/8/layout/radial3"/>
    <dgm:cxn modelId="{4F506123-8710-400D-8AAC-001D14075138}" type="presParOf" srcId="{A5527072-87A6-4915-AF84-252398A2203D}" destId="{1B9C86C2-1F11-4000-BD40-800A9740AA2C}" srcOrd="0" destOrd="0" presId="urn:microsoft.com/office/officeart/2005/8/layout/radial3"/>
    <dgm:cxn modelId="{70047793-9C66-4F1C-99E0-F3BB4A2A13FA}" type="presParOf" srcId="{A5527072-87A6-4915-AF84-252398A2203D}" destId="{3CEC5B49-6847-40FB-AE4A-8C8CB01AB02F}" srcOrd="1" destOrd="0" presId="urn:microsoft.com/office/officeart/2005/8/layout/radial3"/>
    <dgm:cxn modelId="{E2E4ECF3-F412-4491-BDF4-58273D8AC55B}" type="presParOf" srcId="{A5527072-87A6-4915-AF84-252398A2203D}" destId="{2CE6A914-2D59-4D1B-ABBA-4EFDEA1BBCB7}" srcOrd="2" destOrd="0" presId="urn:microsoft.com/office/officeart/2005/8/layout/radial3"/>
    <dgm:cxn modelId="{FA4919BB-B7A1-42F9-B6FE-F24FC0A65A1B}" type="presParOf" srcId="{A5527072-87A6-4915-AF84-252398A2203D}" destId="{18836523-86BF-458F-A20D-3D75617F1D43}" srcOrd="3" destOrd="0" presId="urn:microsoft.com/office/officeart/2005/8/layout/radial3"/>
  </dgm:cxnLst>
  <dgm:bg>
    <a:solidFill>
      <a:schemeClr val="bg1">
        <a:lumMod val="95000"/>
      </a:schemeClr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95F80B-93EE-414D-A7B9-47824A6B327C}" type="doc">
      <dgm:prSet loTypeId="urn:microsoft.com/office/officeart/2005/8/layout/list1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E7AB365-C82C-4098-80F3-3BF6AEEE5957}">
      <dgm:prSet phldrT="[Text]"/>
      <dgm:spPr>
        <a:solidFill>
          <a:srgbClr val="00B0F0"/>
        </a:solidFill>
      </dgm:spPr>
      <dgm:t>
        <a:bodyPr/>
        <a:lstStyle/>
        <a:p>
          <a:pPr algn="ctr"/>
          <a:r>
            <a:rPr lang="en-US" dirty="0"/>
            <a:t>Detection</a:t>
          </a:r>
        </a:p>
      </dgm:t>
    </dgm:pt>
    <dgm:pt modelId="{C1312C10-ACC9-46CE-8D08-310B23BA89DF}" type="parTrans" cxnId="{AED57EED-1595-4561-8552-78758127B5E9}">
      <dgm:prSet/>
      <dgm:spPr/>
      <dgm:t>
        <a:bodyPr/>
        <a:lstStyle/>
        <a:p>
          <a:endParaRPr lang="en-US"/>
        </a:p>
      </dgm:t>
    </dgm:pt>
    <dgm:pt modelId="{18B042AB-3629-42B1-AD72-4EEFB5E7DDAF}" type="sibTrans" cxnId="{AED57EED-1595-4561-8552-78758127B5E9}">
      <dgm:prSet/>
      <dgm:spPr/>
      <dgm:t>
        <a:bodyPr/>
        <a:lstStyle/>
        <a:p>
          <a:endParaRPr lang="en-US"/>
        </a:p>
      </dgm:t>
    </dgm:pt>
    <dgm:pt modelId="{9EB4AAE5-7045-462D-88B5-24B24DF334CB}">
      <dgm:prSet/>
      <dgm:spPr/>
      <dgm:t>
        <a:bodyPr/>
        <a:lstStyle/>
        <a:p>
          <a:r>
            <a:rPr lang="en-US" b="0" i="0" dirty="0"/>
            <a:t>Patient or bystander recognition of</a:t>
          </a:r>
          <a:br>
            <a:rPr lang="en-US" b="0" i="0" dirty="0"/>
          </a:br>
          <a:r>
            <a:rPr lang="en-US" b="0" i="0" dirty="0"/>
            <a:t>stroke signs and symptoms</a:t>
          </a:r>
          <a:endParaRPr lang="en-US" dirty="0"/>
        </a:p>
      </dgm:t>
    </dgm:pt>
    <dgm:pt modelId="{49FF5971-E652-40D9-8CDC-ED24022CB73C}" type="parTrans" cxnId="{46AB589B-7246-4C9D-8161-957EEB510B45}">
      <dgm:prSet/>
      <dgm:spPr/>
      <dgm:t>
        <a:bodyPr/>
        <a:lstStyle/>
        <a:p>
          <a:endParaRPr lang="en-US"/>
        </a:p>
      </dgm:t>
    </dgm:pt>
    <dgm:pt modelId="{462DBBD5-53D1-4A97-A1CA-A6B320F4CC4B}" type="sibTrans" cxnId="{46AB589B-7246-4C9D-8161-957EEB510B45}">
      <dgm:prSet/>
      <dgm:spPr/>
      <dgm:t>
        <a:bodyPr/>
        <a:lstStyle/>
        <a:p>
          <a:endParaRPr lang="en-US"/>
        </a:p>
      </dgm:t>
    </dgm:pt>
    <dgm:pt modelId="{6E490690-9134-491C-845C-77A7270CC8B4}" type="pres">
      <dgm:prSet presAssocID="{B195F80B-93EE-414D-A7B9-47824A6B327C}" presName="linear" presStyleCnt="0">
        <dgm:presLayoutVars>
          <dgm:dir/>
          <dgm:animLvl val="lvl"/>
          <dgm:resizeHandles val="exact"/>
        </dgm:presLayoutVars>
      </dgm:prSet>
      <dgm:spPr/>
    </dgm:pt>
    <dgm:pt modelId="{A1250389-1C75-41D1-AFD1-729B15B2A355}" type="pres">
      <dgm:prSet presAssocID="{FE7AB365-C82C-4098-80F3-3BF6AEEE5957}" presName="parentLin" presStyleCnt="0"/>
      <dgm:spPr/>
    </dgm:pt>
    <dgm:pt modelId="{57385931-A3E3-4426-99B8-80C564F8F051}" type="pres">
      <dgm:prSet presAssocID="{FE7AB365-C82C-4098-80F3-3BF6AEEE5957}" presName="parentLeftMargin" presStyleLbl="node1" presStyleIdx="0" presStyleCnt="1"/>
      <dgm:spPr/>
    </dgm:pt>
    <dgm:pt modelId="{1C388458-0300-49BC-87E6-4C8B56232442}" type="pres">
      <dgm:prSet presAssocID="{FE7AB365-C82C-4098-80F3-3BF6AEEE595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668AFD0-6D8E-4C4C-B051-0F86AE254383}" type="pres">
      <dgm:prSet presAssocID="{FE7AB365-C82C-4098-80F3-3BF6AEEE5957}" presName="negativeSpace" presStyleCnt="0"/>
      <dgm:spPr/>
    </dgm:pt>
    <dgm:pt modelId="{C139E90B-E455-42F5-82F6-6BC5D8A613CB}" type="pres">
      <dgm:prSet presAssocID="{FE7AB365-C82C-4098-80F3-3BF6AEEE5957}" presName="childText" presStyleLbl="conFgAcc1" presStyleIdx="0" presStyleCnt="1" custLinFactNeighborY="21586">
        <dgm:presLayoutVars>
          <dgm:bulletEnabled val="1"/>
        </dgm:presLayoutVars>
      </dgm:prSet>
      <dgm:spPr/>
    </dgm:pt>
  </dgm:ptLst>
  <dgm:cxnLst>
    <dgm:cxn modelId="{3875E211-BB26-40DF-8C9B-6222C0574F7B}" type="presOf" srcId="{FE7AB365-C82C-4098-80F3-3BF6AEEE5957}" destId="{57385931-A3E3-4426-99B8-80C564F8F051}" srcOrd="0" destOrd="0" presId="urn:microsoft.com/office/officeart/2005/8/layout/list1"/>
    <dgm:cxn modelId="{C5BA873B-4502-40DF-9047-751F86DE071A}" type="presOf" srcId="{9EB4AAE5-7045-462D-88B5-24B24DF334CB}" destId="{C139E90B-E455-42F5-82F6-6BC5D8A613CB}" srcOrd="0" destOrd="0" presId="urn:microsoft.com/office/officeart/2005/8/layout/list1"/>
    <dgm:cxn modelId="{55576A4D-8077-4EA6-8D55-A235F6F8B347}" type="presOf" srcId="{B195F80B-93EE-414D-A7B9-47824A6B327C}" destId="{6E490690-9134-491C-845C-77A7270CC8B4}" srcOrd="0" destOrd="0" presId="urn:microsoft.com/office/officeart/2005/8/layout/list1"/>
    <dgm:cxn modelId="{BB436387-2E12-4DCC-8CF2-8C3DC1E4F205}" type="presOf" srcId="{FE7AB365-C82C-4098-80F3-3BF6AEEE5957}" destId="{1C388458-0300-49BC-87E6-4C8B56232442}" srcOrd="1" destOrd="0" presId="urn:microsoft.com/office/officeart/2005/8/layout/list1"/>
    <dgm:cxn modelId="{46AB589B-7246-4C9D-8161-957EEB510B45}" srcId="{FE7AB365-C82C-4098-80F3-3BF6AEEE5957}" destId="{9EB4AAE5-7045-462D-88B5-24B24DF334CB}" srcOrd="0" destOrd="0" parTransId="{49FF5971-E652-40D9-8CDC-ED24022CB73C}" sibTransId="{462DBBD5-53D1-4A97-A1CA-A6B320F4CC4B}"/>
    <dgm:cxn modelId="{AED57EED-1595-4561-8552-78758127B5E9}" srcId="{B195F80B-93EE-414D-A7B9-47824A6B327C}" destId="{FE7AB365-C82C-4098-80F3-3BF6AEEE5957}" srcOrd="0" destOrd="0" parTransId="{C1312C10-ACC9-46CE-8D08-310B23BA89DF}" sibTransId="{18B042AB-3629-42B1-AD72-4EEFB5E7DDAF}"/>
    <dgm:cxn modelId="{AD2F33C3-A230-4ABF-9F0C-639F0F489877}" type="presParOf" srcId="{6E490690-9134-491C-845C-77A7270CC8B4}" destId="{A1250389-1C75-41D1-AFD1-729B15B2A355}" srcOrd="0" destOrd="0" presId="urn:microsoft.com/office/officeart/2005/8/layout/list1"/>
    <dgm:cxn modelId="{6B076E53-F1AC-48DE-A62E-F7CF117CD492}" type="presParOf" srcId="{A1250389-1C75-41D1-AFD1-729B15B2A355}" destId="{57385931-A3E3-4426-99B8-80C564F8F051}" srcOrd="0" destOrd="0" presId="urn:microsoft.com/office/officeart/2005/8/layout/list1"/>
    <dgm:cxn modelId="{D4EF4CCD-1DE3-43C3-9E00-7F20CBCB42E8}" type="presParOf" srcId="{A1250389-1C75-41D1-AFD1-729B15B2A355}" destId="{1C388458-0300-49BC-87E6-4C8B56232442}" srcOrd="1" destOrd="0" presId="urn:microsoft.com/office/officeart/2005/8/layout/list1"/>
    <dgm:cxn modelId="{C6562F99-4197-439E-A16C-9B1008075D88}" type="presParOf" srcId="{6E490690-9134-491C-845C-77A7270CC8B4}" destId="{E668AFD0-6D8E-4C4C-B051-0F86AE254383}" srcOrd="1" destOrd="0" presId="urn:microsoft.com/office/officeart/2005/8/layout/list1"/>
    <dgm:cxn modelId="{4416B701-6C3E-4FB1-8B9B-716AA74CEF5D}" type="presParOf" srcId="{6E490690-9134-491C-845C-77A7270CC8B4}" destId="{C139E90B-E455-42F5-82F6-6BC5D8A613C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AC9F9-1CE7-460A-9231-48C2A4F66AE7}">
      <dsp:nvSpPr>
        <dsp:cNvPr id="0" name=""/>
        <dsp:cNvSpPr/>
      </dsp:nvSpPr>
      <dsp:spPr>
        <a:xfrm rot="10800000">
          <a:off x="996176" y="993"/>
          <a:ext cx="2775321" cy="1262927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916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Pre hospital </a:t>
          </a:r>
        </a:p>
      </dsp:txBody>
      <dsp:txXfrm rot="10800000">
        <a:off x="1311908" y="993"/>
        <a:ext cx="2459589" cy="1262927"/>
      </dsp:txXfrm>
    </dsp:sp>
    <dsp:sp modelId="{7E662521-AA40-428D-AEE4-B91731211433}">
      <dsp:nvSpPr>
        <dsp:cNvPr id="0" name=""/>
        <dsp:cNvSpPr/>
      </dsp:nvSpPr>
      <dsp:spPr>
        <a:xfrm>
          <a:off x="401918" y="993"/>
          <a:ext cx="1188515" cy="1262927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8813" b="18813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B8F6C-CF85-47E0-A807-E8021649E88E}">
      <dsp:nvSpPr>
        <dsp:cNvPr id="0" name=""/>
        <dsp:cNvSpPr/>
      </dsp:nvSpPr>
      <dsp:spPr>
        <a:xfrm rot="10800000">
          <a:off x="1014778" y="1640914"/>
          <a:ext cx="2775321" cy="1262927"/>
        </a:xfrm>
        <a:prstGeom prst="homePlate">
          <a:avLst/>
        </a:prstGeom>
        <a:solidFill>
          <a:schemeClr val="bg2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916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8’s D</a:t>
          </a:r>
        </a:p>
      </dsp:txBody>
      <dsp:txXfrm rot="10800000">
        <a:off x="1330510" y="1640914"/>
        <a:ext cx="2459589" cy="1262927"/>
      </dsp:txXfrm>
    </dsp:sp>
    <dsp:sp modelId="{8D47D178-2FB8-4ECE-937E-6DB7D69E4E6D}">
      <dsp:nvSpPr>
        <dsp:cNvPr id="0" name=""/>
        <dsp:cNvSpPr/>
      </dsp:nvSpPr>
      <dsp:spPr>
        <a:xfrm>
          <a:off x="383315" y="1640914"/>
          <a:ext cx="1262927" cy="1262927"/>
        </a:xfrm>
        <a:prstGeom prst="ellipse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5224" b="5224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7822F4-E651-4713-A901-D99C0EFAD8FB}">
      <dsp:nvSpPr>
        <dsp:cNvPr id="0" name=""/>
        <dsp:cNvSpPr/>
      </dsp:nvSpPr>
      <dsp:spPr>
        <a:xfrm rot="10800000">
          <a:off x="1014778" y="3280834"/>
          <a:ext cx="2775321" cy="1342516"/>
        </a:xfrm>
        <a:prstGeom prst="homePlate">
          <a:avLst/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916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In hospital</a:t>
          </a:r>
        </a:p>
      </dsp:txBody>
      <dsp:txXfrm rot="10800000">
        <a:off x="1350407" y="3280834"/>
        <a:ext cx="2439692" cy="1342516"/>
      </dsp:txXfrm>
    </dsp:sp>
    <dsp:sp modelId="{2680152F-A883-41BA-9729-5BFEA2130B8F}">
      <dsp:nvSpPr>
        <dsp:cNvPr id="0" name=""/>
        <dsp:cNvSpPr/>
      </dsp:nvSpPr>
      <dsp:spPr>
        <a:xfrm>
          <a:off x="457423" y="3277411"/>
          <a:ext cx="1262927" cy="1201144"/>
        </a:xfrm>
        <a:prstGeom prst="ellipse">
          <a:avLst/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47" t="6939" r="2347" b="-432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2A3F23-3C7C-495D-BAB8-0B0E83092E6E}">
      <dsp:nvSpPr>
        <dsp:cNvPr id="0" name=""/>
        <dsp:cNvSpPr/>
      </dsp:nvSpPr>
      <dsp:spPr>
        <a:xfrm>
          <a:off x="8290" y="0"/>
          <a:ext cx="7250778" cy="125112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 dirty="0">
              <a:latin typeface="+mj-lt"/>
              <a:cs typeface="TH SarabunPSK" panose="020B0500040200020003" pitchFamily="34" charset="-34"/>
            </a:rPr>
            <a:t>Stroke Awareness 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 dirty="0">
              <a:latin typeface="+mj-lt"/>
              <a:cs typeface="TH SarabunPSK" panose="020B0500040200020003" pitchFamily="34" charset="-34"/>
            </a:rPr>
            <a:t>Stroke Alert</a:t>
          </a:r>
          <a:endParaRPr lang="en-US" sz="3600" b="1" kern="1200" dirty="0">
            <a:latin typeface="+mj-lt"/>
            <a:cs typeface="TH SarabunPSK" panose="020B0500040200020003" pitchFamily="34" charset="-34"/>
          </a:endParaRPr>
        </a:p>
      </dsp:txBody>
      <dsp:txXfrm>
        <a:off x="44934" y="36644"/>
        <a:ext cx="7177490" cy="1177832"/>
      </dsp:txXfrm>
    </dsp:sp>
    <dsp:sp modelId="{548BB1B6-CBC1-4B87-A857-07C792B01516}">
      <dsp:nvSpPr>
        <dsp:cNvPr id="0" name=""/>
        <dsp:cNvSpPr/>
      </dsp:nvSpPr>
      <dsp:spPr>
        <a:xfrm>
          <a:off x="4157" y="1379365"/>
          <a:ext cx="2819133" cy="125112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 dirty="0">
              <a:latin typeface="+mj-lt"/>
              <a:cs typeface="TH SarabunPSK" panose="020B0500040200020003" pitchFamily="34" charset="-34"/>
            </a:rPr>
            <a:t>Detection</a:t>
          </a:r>
          <a:endParaRPr lang="en-US" sz="3600" b="1" kern="1200" dirty="0">
            <a:latin typeface="+mj-lt"/>
            <a:cs typeface="TH SarabunPSK" panose="020B0500040200020003" pitchFamily="34" charset="-34"/>
          </a:endParaRPr>
        </a:p>
      </dsp:txBody>
      <dsp:txXfrm>
        <a:off x="40801" y="1416009"/>
        <a:ext cx="2745845" cy="1177832"/>
      </dsp:txXfrm>
    </dsp:sp>
    <dsp:sp modelId="{89649E3C-6811-4F19-9BFC-4DC932BFCB9F}">
      <dsp:nvSpPr>
        <dsp:cNvPr id="0" name=""/>
        <dsp:cNvSpPr/>
      </dsp:nvSpPr>
      <dsp:spPr>
        <a:xfrm>
          <a:off x="4157" y="2757321"/>
          <a:ext cx="1380574" cy="1251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 dirty="0">
              <a:latin typeface="+mj-lt"/>
              <a:cs typeface="TH SarabunPSK" panose="020B0500040200020003" pitchFamily="34" charset="-34"/>
            </a:rPr>
            <a:t>Door</a:t>
          </a:r>
          <a:endParaRPr lang="en-US" sz="3600" b="1" kern="1200" dirty="0">
            <a:latin typeface="+mj-lt"/>
            <a:cs typeface="TH SarabunPSK" panose="020B0500040200020003" pitchFamily="34" charset="-34"/>
          </a:endParaRPr>
        </a:p>
      </dsp:txBody>
      <dsp:txXfrm>
        <a:off x="40801" y="2793965"/>
        <a:ext cx="1307286" cy="1177832"/>
      </dsp:txXfrm>
    </dsp:sp>
    <dsp:sp modelId="{19A3BCDF-8BD2-4CAD-9231-1CFD791F6E3E}">
      <dsp:nvSpPr>
        <dsp:cNvPr id="0" name=""/>
        <dsp:cNvSpPr/>
      </dsp:nvSpPr>
      <dsp:spPr>
        <a:xfrm>
          <a:off x="1442716" y="2757321"/>
          <a:ext cx="1380574" cy="1251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 dirty="0">
              <a:latin typeface="+mj-lt"/>
              <a:cs typeface="TH SarabunPSK" panose="020B0500040200020003" pitchFamily="34" charset="-34"/>
            </a:rPr>
            <a:t>Data</a:t>
          </a:r>
          <a:endParaRPr lang="en-US" sz="3600" b="1" kern="1200" dirty="0">
            <a:latin typeface="+mj-lt"/>
            <a:cs typeface="TH SarabunPSK" panose="020B0500040200020003" pitchFamily="34" charset="-34"/>
          </a:endParaRPr>
        </a:p>
      </dsp:txBody>
      <dsp:txXfrm>
        <a:off x="1479360" y="2793965"/>
        <a:ext cx="1307286" cy="1177832"/>
      </dsp:txXfrm>
    </dsp:sp>
    <dsp:sp modelId="{41D1EA77-62E9-4EFC-A850-521F28759DB3}">
      <dsp:nvSpPr>
        <dsp:cNvPr id="0" name=""/>
        <dsp:cNvSpPr/>
      </dsp:nvSpPr>
      <dsp:spPr>
        <a:xfrm>
          <a:off x="2939259" y="1379365"/>
          <a:ext cx="2819133" cy="125112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 dirty="0">
              <a:latin typeface="+mj-lt"/>
              <a:cs typeface="TH SarabunPSK" panose="020B0500040200020003" pitchFamily="34" charset="-34"/>
            </a:rPr>
            <a:t>Dispatch</a:t>
          </a:r>
          <a:endParaRPr lang="en-US" sz="3600" b="1" kern="1200" dirty="0">
            <a:latin typeface="+mj-lt"/>
            <a:cs typeface="TH SarabunPSK" panose="020B0500040200020003" pitchFamily="34" charset="-34"/>
          </a:endParaRPr>
        </a:p>
      </dsp:txBody>
      <dsp:txXfrm>
        <a:off x="2975903" y="1416009"/>
        <a:ext cx="2745845" cy="1177832"/>
      </dsp:txXfrm>
    </dsp:sp>
    <dsp:sp modelId="{008188A9-68BA-40C6-A702-E2824237C24B}">
      <dsp:nvSpPr>
        <dsp:cNvPr id="0" name=""/>
        <dsp:cNvSpPr/>
      </dsp:nvSpPr>
      <dsp:spPr>
        <a:xfrm>
          <a:off x="2921477" y="2758730"/>
          <a:ext cx="1380574" cy="1251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latin typeface="+mj-lt"/>
              <a:cs typeface="TH SarabunPSK" panose="020B0500040200020003" pitchFamily="34" charset="-34"/>
            </a:rPr>
            <a:t>Decision</a:t>
          </a:r>
          <a:endParaRPr lang="en-US" sz="2400" b="1" kern="1200" dirty="0">
            <a:latin typeface="+mj-lt"/>
            <a:cs typeface="TH SarabunPSK" panose="020B0500040200020003" pitchFamily="34" charset="-34"/>
          </a:endParaRPr>
        </a:p>
      </dsp:txBody>
      <dsp:txXfrm>
        <a:off x="2958121" y="2795374"/>
        <a:ext cx="1307286" cy="1177832"/>
      </dsp:txXfrm>
    </dsp:sp>
    <dsp:sp modelId="{D215FF00-EACA-4288-A871-355C3571DC83}">
      <dsp:nvSpPr>
        <dsp:cNvPr id="0" name=""/>
        <dsp:cNvSpPr/>
      </dsp:nvSpPr>
      <dsp:spPr>
        <a:xfrm>
          <a:off x="4377818" y="2757321"/>
          <a:ext cx="1380574" cy="1251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 dirty="0">
              <a:latin typeface="+mj-lt"/>
              <a:cs typeface="TH SarabunPSK" panose="020B0500040200020003" pitchFamily="34" charset="-34"/>
            </a:rPr>
            <a:t>Drug</a:t>
          </a:r>
          <a:endParaRPr lang="en-US" sz="3600" b="1" kern="1200" dirty="0">
            <a:latin typeface="+mj-lt"/>
            <a:cs typeface="TH SarabunPSK" panose="020B0500040200020003" pitchFamily="34" charset="-34"/>
          </a:endParaRPr>
        </a:p>
      </dsp:txBody>
      <dsp:txXfrm>
        <a:off x="4414462" y="2793965"/>
        <a:ext cx="1307286" cy="1177832"/>
      </dsp:txXfrm>
    </dsp:sp>
    <dsp:sp modelId="{D3FD05F6-0DF7-4B4D-9830-EA31A499AB51}">
      <dsp:nvSpPr>
        <dsp:cNvPr id="0" name=""/>
        <dsp:cNvSpPr/>
      </dsp:nvSpPr>
      <dsp:spPr>
        <a:xfrm>
          <a:off x="5874361" y="1379365"/>
          <a:ext cx="1380574" cy="125112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latin typeface="+mj-lt"/>
              <a:cs typeface="TH SarabunPSK" panose="020B0500040200020003" pitchFamily="34" charset="-34"/>
            </a:rPr>
            <a:t>Delivery</a:t>
          </a:r>
          <a:endParaRPr lang="en-US" sz="3600" b="1" kern="1200" dirty="0">
            <a:latin typeface="+mj-lt"/>
            <a:cs typeface="TH SarabunPSK" panose="020B0500040200020003" pitchFamily="34" charset="-34"/>
          </a:endParaRPr>
        </a:p>
      </dsp:txBody>
      <dsp:txXfrm>
        <a:off x="5911005" y="1416009"/>
        <a:ext cx="1307286" cy="1177832"/>
      </dsp:txXfrm>
    </dsp:sp>
    <dsp:sp modelId="{ED262778-4AE9-4187-AD87-9E6680FA3EA4}">
      <dsp:nvSpPr>
        <dsp:cNvPr id="0" name=""/>
        <dsp:cNvSpPr/>
      </dsp:nvSpPr>
      <dsp:spPr>
        <a:xfrm>
          <a:off x="5874361" y="2757321"/>
          <a:ext cx="1380574" cy="1251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+mj-lt"/>
              <a:cs typeface="TH SarabunPSK" panose="020B0500040200020003" pitchFamily="34" charset="-34"/>
            </a:rPr>
            <a:t>Disposition</a:t>
          </a:r>
          <a:endParaRPr lang="en-US" sz="1800" b="1" kern="1200" dirty="0">
            <a:latin typeface="+mj-lt"/>
            <a:cs typeface="TH SarabunPSK" panose="020B0500040200020003" pitchFamily="34" charset="-34"/>
          </a:endParaRPr>
        </a:p>
      </dsp:txBody>
      <dsp:txXfrm>
        <a:off x="5911005" y="2793965"/>
        <a:ext cx="1307286" cy="1177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B70D1-1462-4B54-ADE8-D3668BD9271C}">
      <dsp:nvSpPr>
        <dsp:cNvPr id="0" name=""/>
        <dsp:cNvSpPr/>
      </dsp:nvSpPr>
      <dsp:spPr>
        <a:xfrm>
          <a:off x="0" y="85271"/>
          <a:ext cx="4506869" cy="959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0" i="0" kern="1200" dirty="0"/>
            <a:t>Stroke Awareness</a:t>
          </a:r>
          <a:endParaRPr lang="en-US" sz="4100" kern="1200" dirty="0"/>
        </a:p>
      </dsp:txBody>
      <dsp:txXfrm>
        <a:off x="46834" y="132105"/>
        <a:ext cx="4413201" cy="865732"/>
      </dsp:txXfrm>
    </dsp:sp>
    <dsp:sp modelId="{1570E192-8A69-4CE3-9FE6-4528595814CA}">
      <dsp:nvSpPr>
        <dsp:cNvPr id="0" name=""/>
        <dsp:cNvSpPr/>
      </dsp:nvSpPr>
      <dsp:spPr>
        <a:xfrm>
          <a:off x="0" y="1044671"/>
          <a:ext cx="4506869" cy="1060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093" tIns="52070" rIns="291592" bIns="52070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b="0" i="0" kern="1200" dirty="0"/>
            <a:t>Key Stroke</a:t>
          </a:r>
          <a:endParaRPr lang="en-US" sz="3200" kern="1200" dirty="0"/>
        </a:p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b="0" i="0" kern="1200" dirty="0"/>
            <a:t>Warning Sing</a:t>
          </a:r>
          <a:endParaRPr lang="en-US" sz="3200" kern="1200" dirty="0"/>
        </a:p>
      </dsp:txBody>
      <dsp:txXfrm>
        <a:off x="0" y="1044671"/>
        <a:ext cx="4506869" cy="1060874"/>
      </dsp:txXfrm>
    </dsp:sp>
    <dsp:sp modelId="{23119578-4919-46B8-83C3-9640CCB7ED2B}">
      <dsp:nvSpPr>
        <dsp:cNvPr id="0" name=""/>
        <dsp:cNvSpPr/>
      </dsp:nvSpPr>
      <dsp:spPr>
        <a:xfrm>
          <a:off x="0" y="2105546"/>
          <a:ext cx="4506869" cy="959400"/>
        </a:xfrm>
        <a:prstGeom prst="roundRect">
          <a:avLst/>
        </a:prstGeom>
        <a:solidFill>
          <a:schemeClr val="accent3">
            <a:hueOff val="4625516"/>
            <a:satOff val="-24796"/>
            <a:lumOff val="-333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0" i="0" kern="1200" dirty="0"/>
            <a:t>Stroke Alert</a:t>
          </a:r>
          <a:endParaRPr lang="en-US" sz="4100" kern="1200" dirty="0"/>
        </a:p>
      </dsp:txBody>
      <dsp:txXfrm>
        <a:off x="46834" y="2152380"/>
        <a:ext cx="4413201" cy="865732"/>
      </dsp:txXfrm>
    </dsp:sp>
    <dsp:sp modelId="{AD0F4E46-F054-4352-ACD7-C8B5B51CD69F}">
      <dsp:nvSpPr>
        <dsp:cNvPr id="0" name=""/>
        <dsp:cNvSpPr/>
      </dsp:nvSpPr>
      <dsp:spPr>
        <a:xfrm>
          <a:off x="0" y="3064946"/>
          <a:ext cx="4506869" cy="1060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093" tIns="52070" rIns="291592" bIns="52070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b="0" i="0" kern="1200" dirty="0"/>
            <a:t>How to take action :</a:t>
          </a:r>
          <a:endParaRPr lang="en-US" sz="3200" kern="1200" dirty="0"/>
        </a:p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b="0" i="0" kern="1200" dirty="0"/>
            <a:t>Fast Call 1669</a:t>
          </a:r>
          <a:endParaRPr lang="en-US" sz="3200" kern="1200" dirty="0"/>
        </a:p>
      </dsp:txBody>
      <dsp:txXfrm>
        <a:off x="0" y="3064946"/>
        <a:ext cx="4506869" cy="10608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C86C2-1F11-4000-BD40-800A9740AA2C}">
      <dsp:nvSpPr>
        <dsp:cNvPr id="0" name=""/>
        <dsp:cNvSpPr/>
      </dsp:nvSpPr>
      <dsp:spPr>
        <a:xfrm>
          <a:off x="817937" y="829834"/>
          <a:ext cx="1741014" cy="174101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Key Stroke Warning Signs</a:t>
          </a:r>
        </a:p>
      </dsp:txBody>
      <dsp:txXfrm>
        <a:off x="1072903" y="1084800"/>
        <a:ext cx="1231082" cy="1231082"/>
      </dsp:txXfrm>
    </dsp:sp>
    <dsp:sp modelId="{3CEC5B49-6847-40FB-AE4A-8C8CB01AB02F}">
      <dsp:nvSpPr>
        <dsp:cNvPr id="0" name=""/>
        <dsp:cNvSpPr/>
      </dsp:nvSpPr>
      <dsp:spPr>
        <a:xfrm>
          <a:off x="1253190" y="132396"/>
          <a:ext cx="870507" cy="870507"/>
        </a:xfrm>
        <a:prstGeom prst="ellipse">
          <a:avLst/>
        </a:prstGeom>
        <a:solidFill>
          <a:schemeClr val="accent4">
            <a:alpha val="50000"/>
            <a:hueOff val="-2757287"/>
            <a:satOff val="15482"/>
            <a:lumOff val="-71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Sudden on set</a:t>
          </a:r>
          <a:endParaRPr lang="en-US" sz="18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380673" y="259879"/>
        <a:ext cx="615541" cy="615541"/>
      </dsp:txXfrm>
    </dsp:sp>
    <dsp:sp modelId="{2CE6A914-2D59-4D1B-ABBA-4EFDEA1BBCB7}">
      <dsp:nvSpPr>
        <dsp:cNvPr id="0" name=""/>
        <dsp:cNvSpPr/>
      </dsp:nvSpPr>
      <dsp:spPr>
        <a:xfrm>
          <a:off x="2234131" y="1831434"/>
          <a:ext cx="870507" cy="870507"/>
        </a:xfrm>
        <a:prstGeom prst="ellipse">
          <a:avLst/>
        </a:prstGeom>
        <a:solidFill>
          <a:schemeClr val="accent4">
            <a:alpha val="50000"/>
            <a:hueOff val="-5514574"/>
            <a:satOff val="30963"/>
            <a:lumOff val="-14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Focal deficit</a:t>
          </a:r>
          <a:endParaRPr lang="en-US" sz="18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2361614" y="1958917"/>
        <a:ext cx="615541" cy="615541"/>
      </dsp:txXfrm>
    </dsp:sp>
    <dsp:sp modelId="{18836523-86BF-458F-A20D-3D75617F1D43}">
      <dsp:nvSpPr>
        <dsp:cNvPr id="0" name=""/>
        <dsp:cNvSpPr/>
      </dsp:nvSpPr>
      <dsp:spPr>
        <a:xfrm>
          <a:off x="272250" y="1831434"/>
          <a:ext cx="870507" cy="870507"/>
        </a:xfrm>
        <a:prstGeom prst="ellipse">
          <a:avLst/>
        </a:prstGeom>
        <a:solidFill>
          <a:schemeClr val="accent4">
            <a:alpha val="50000"/>
            <a:hueOff val="-8271860"/>
            <a:satOff val="46445"/>
            <a:lumOff val="-215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Risk factors</a:t>
          </a:r>
          <a:endParaRPr lang="en-US" sz="18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99733" y="1958917"/>
        <a:ext cx="615541" cy="6155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9E90B-E455-42F5-82F6-6BC5D8A613CB}">
      <dsp:nvSpPr>
        <dsp:cNvPr id="0" name=""/>
        <dsp:cNvSpPr/>
      </dsp:nvSpPr>
      <dsp:spPr>
        <a:xfrm>
          <a:off x="0" y="645316"/>
          <a:ext cx="2673802" cy="236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517" tIns="520700" rIns="207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0" i="0" kern="1200" dirty="0"/>
            <a:t>Patient or bystander recognition of</a:t>
          </a:r>
          <a:br>
            <a:rPr lang="en-US" sz="2500" b="0" i="0" kern="1200" dirty="0"/>
          </a:br>
          <a:r>
            <a:rPr lang="en-US" sz="2500" b="0" i="0" kern="1200" dirty="0"/>
            <a:t>stroke signs and symptoms</a:t>
          </a:r>
          <a:endParaRPr lang="en-US" sz="2500" kern="1200" dirty="0"/>
        </a:p>
      </dsp:txBody>
      <dsp:txXfrm>
        <a:off x="0" y="645316"/>
        <a:ext cx="2673802" cy="2362500"/>
      </dsp:txXfrm>
    </dsp:sp>
    <dsp:sp modelId="{1C388458-0300-49BC-87E6-4C8B56232442}">
      <dsp:nvSpPr>
        <dsp:cNvPr id="0" name=""/>
        <dsp:cNvSpPr/>
      </dsp:nvSpPr>
      <dsp:spPr>
        <a:xfrm>
          <a:off x="133690" y="196664"/>
          <a:ext cx="1871661" cy="738000"/>
        </a:xfrm>
        <a:prstGeom prst="roundRect">
          <a:avLst/>
        </a:prstGeom>
        <a:solidFill>
          <a:srgbClr val="00B0F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744" tIns="0" rIns="70744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Detection</a:t>
          </a:r>
        </a:p>
      </dsp:txBody>
      <dsp:txXfrm>
        <a:off x="169716" y="232690"/>
        <a:ext cx="1799609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87526-5476-41BA-8847-F184C7A32E32}" type="datetimeFigureOut">
              <a:rPr lang="th-TH" smtClean="0"/>
              <a:t>11/10/65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E242E-9173-4560-A20C-BF70268CEC6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696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1706-FC4F-4D5A-9C01-56BB62C8B27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7916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1706-FC4F-4D5A-9C01-56BB62C8B27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3505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1706-FC4F-4D5A-9C01-56BB62C8B27B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104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1706-FC4F-4D5A-9C01-56BB62C8B27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104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8"/>
            <a:ext cx="12228421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9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094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0202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3592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3382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5875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755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1"/>
            <a:ext cx="130508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1"/>
            <a:ext cx="6926701" cy="5251451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987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442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722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657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124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49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014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857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529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8"/>
            <a:ext cx="12228423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4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F0501-C747-445B-A5D8-966EF64E0257}" type="datetimeFigureOut">
              <a:rPr lang="th-TH" smtClean="0"/>
              <a:pPr/>
              <a:t>11/10/65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799" y="6041364"/>
            <a:ext cx="6163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4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BBD5733-EC2E-4964-93C0-BBC194F42BB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638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image" Target="../media/image5.jpg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A8B678D-40DD-B4F7-C433-583D340B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35009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โครงการอบรมพัฒนาการดูแลผู้ป่วยโรคหลอดเลือดสมอง(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Stroke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b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คปส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อ. เจาะไอร้อง</a:t>
            </a:r>
            <a:b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b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12  ตุลาคม  2565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B89AB00-77D5-4A85-8087-C8E3E2EF9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2907" y="4738806"/>
            <a:ext cx="5479093" cy="211919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dirty="0"/>
              <a:t>                   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พว.นางซาวียะ</a:t>
            </a:r>
            <a:r>
              <a:rPr lang="th-TH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ห์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บือ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ราแง</a:t>
            </a:r>
          </a:p>
          <a:p>
            <a:pPr marL="0" indent="0">
              <a:buNone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พยาบาลวิชาชีพชำนาญการ</a:t>
            </a:r>
          </a:p>
          <a:p>
            <a:pPr marL="0" indent="0">
              <a:buNone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หน่วยงานอุบัติเหตุฉุกเฉินและนิติเวช</a:t>
            </a:r>
          </a:p>
          <a:p>
            <a:pPr marL="0" indent="0">
              <a:buNone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โรงพยาบาลเจาะไอร้อง</a:t>
            </a:r>
          </a:p>
        </p:txBody>
      </p:sp>
    </p:spTree>
    <p:extLst>
      <p:ext uri="{BB962C8B-B14F-4D97-AF65-F5344CB8AC3E}">
        <p14:creationId xmlns:p14="http://schemas.microsoft.com/office/powerpoint/2010/main" val="3649680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15480" y="4811306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 defTabSz="457200">
              <a:buClr>
                <a:srgbClr val="4E67C8"/>
              </a:buClr>
              <a:buSzPct val="70000"/>
            </a:pPr>
            <a:r>
              <a:rPr lang="th-TH" sz="5400" b="1" dirty="0">
                <a:solidFill>
                  <a:srgbClr val="00B050"/>
                </a:solidFill>
                <a:latin typeface="JasmineUPC" pitchFamily="18" charset="-34"/>
                <a:cs typeface="JasmineUPC" pitchFamily="18" charset="-34"/>
              </a:rPr>
              <a:t>จะถามอย่างไร </a:t>
            </a:r>
            <a:r>
              <a:rPr lang="en-US" sz="5400" b="1" dirty="0">
                <a:solidFill>
                  <a:srgbClr val="00B050"/>
                </a:solidFill>
                <a:latin typeface="JasmineUPC" pitchFamily="18" charset="-34"/>
                <a:cs typeface="JasmineUPC" pitchFamily="18" charset="-34"/>
              </a:rPr>
              <a:t>??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1664" y="2636913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defTabSz="457200">
              <a:buClr>
                <a:srgbClr val="4E67C8"/>
              </a:buClr>
              <a:buSzPct val="70000"/>
            </a:pPr>
            <a:r>
              <a:rPr lang="th-TH" sz="6000" b="1" dirty="0">
                <a:solidFill>
                  <a:srgbClr val="00B0F0"/>
                </a:solidFill>
                <a:latin typeface="JasmineUPC" pitchFamily="18" charset="-34"/>
                <a:cs typeface="JasmineUPC" pitchFamily="18" charset="-34"/>
              </a:rPr>
              <a:t>ถามใคร ??</a:t>
            </a:r>
          </a:p>
        </p:txBody>
      </p:sp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2133599" y="609600"/>
            <a:ext cx="6984776" cy="1739281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0066"/>
                </a:solidFill>
                <a:latin typeface="AngsanaUPC" pitchFamily="18" charset="-34"/>
                <a:cs typeface="AngsanaUPC" pitchFamily="18" charset="-34"/>
              </a:rPr>
              <a:t>Sudden onset of  stroke</a:t>
            </a:r>
            <a:endParaRPr lang="th-TH" sz="72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33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33600" y="332656"/>
            <a:ext cx="8210873" cy="1320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FF0066"/>
                </a:solidFill>
                <a:latin typeface="EucrosiaUPC" pitchFamily="18" charset="-34"/>
                <a:cs typeface="EucrosiaUPC" pitchFamily="18" charset="-34"/>
              </a:rPr>
              <a:t>Trick &amp; criteria</a:t>
            </a:r>
            <a:br>
              <a:rPr lang="en-US" sz="4800" b="1" dirty="0">
                <a:solidFill>
                  <a:srgbClr val="FF0066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en-US" sz="4800" b="1" dirty="0">
                <a:solidFill>
                  <a:srgbClr val="FF0066"/>
                </a:solidFill>
                <a:latin typeface="EucrosiaUPC" pitchFamily="18" charset="-34"/>
                <a:cs typeface="EucrosiaUPC" pitchFamily="18" charset="-34"/>
              </a:rPr>
              <a:t>For Screening Stroke Fast Track</a:t>
            </a:r>
            <a:endParaRPr lang="th-TH" sz="4800" b="1" dirty="0">
              <a:solidFill>
                <a:srgbClr val="FF0066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3439" y="2160591"/>
            <a:ext cx="8210873" cy="4208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dirty="0">
                <a:latin typeface="JasmineUPC" panose="02020603050405020304" pitchFamily="18" charset="-34"/>
                <a:cs typeface="JasmineUPC" panose="02020603050405020304" pitchFamily="18" charset="-34"/>
              </a:rPr>
              <a:t>  ผู้ป่วยรู้สึกตัวดี สื่อสารได้ ...</a:t>
            </a:r>
            <a:r>
              <a:rPr lang="en-US" sz="4000" dirty="0">
                <a:latin typeface="JasmineUPC" panose="02020603050405020304" pitchFamily="18" charset="-34"/>
                <a:cs typeface="JasmineUPC" panose="02020603050405020304" pitchFamily="18" charset="-34"/>
              </a:rPr>
              <a:t>..........</a:t>
            </a:r>
            <a:r>
              <a:rPr lang="th-TH" sz="4000" dirty="0">
                <a:latin typeface="JasmineUPC" panose="02020603050405020304" pitchFamily="18" charset="-34"/>
                <a:cs typeface="JasmineUPC" panose="02020603050405020304" pitchFamily="18" charset="-34"/>
              </a:rPr>
              <a:t>ให้ถาม ....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B0F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                         ผู้ป่วย</a:t>
            </a:r>
            <a:r>
              <a:rPr lang="en-US" sz="4000" b="1" dirty="0">
                <a:solidFill>
                  <a:srgbClr val="00B0F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</a:t>
            </a:r>
            <a:r>
              <a:rPr lang="en-US" sz="4000" b="1" dirty="0">
                <a:solidFill>
                  <a:srgbClr val="FF505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</a:t>
            </a:r>
            <a:endParaRPr lang="th-TH" sz="4000" b="1" dirty="0">
              <a:solidFill>
                <a:srgbClr val="FF505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  <a:p>
            <a:pPr marL="0" indent="0">
              <a:buNone/>
            </a:pPr>
            <a:r>
              <a:rPr lang="th-TH" sz="4000" b="1" dirty="0">
                <a:solidFill>
                  <a:srgbClr val="66CCFF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</a:t>
            </a:r>
            <a:r>
              <a:rPr lang="th-TH" sz="4000" dirty="0">
                <a:latin typeface="JasmineUPC" panose="02020603050405020304" pitchFamily="18" charset="-34"/>
                <a:cs typeface="JasmineUPC" panose="02020603050405020304" pitchFamily="18" charset="-34"/>
              </a:rPr>
              <a:t>ผู้ป่วยสื่อสารไม่ได้ ไม่เข้าใจ </a:t>
            </a:r>
            <a:r>
              <a:rPr lang="th-TH" sz="40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...</a:t>
            </a:r>
            <a:r>
              <a:rPr lang="en-US" sz="40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…….</a:t>
            </a:r>
            <a:r>
              <a:rPr lang="th-TH" sz="4000" dirty="0">
                <a:latin typeface="JasmineUPC" panose="02020603050405020304" pitchFamily="18" charset="-34"/>
                <a:cs typeface="JasmineUPC" panose="02020603050405020304" pitchFamily="18" charset="-34"/>
              </a:rPr>
              <a:t>ให้ถาม</a:t>
            </a:r>
            <a:r>
              <a:rPr lang="th-TH" sz="40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.....    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CC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  คนที่เห็นเหตุการณ์ / อยู่กับผู้ป่วยคน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CC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  สุดท้าย</a:t>
            </a:r>
            <a:endParaRPr lang="th-TH" sz="4000" b="1" dirty="0">
              <a:solidFill>
                <a:srgbClr val="FF505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66073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9D0B990-1488-55EE-AA98-193D20A8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369628"/>
            <a:ext cx="2855036" cy="862462"/>
          </a:xfrm>
        </p:spPr>
        <p:txBody>
          <a:bodyPr>
            <a:noAutofit/>
          </a:bodyPr>
          <a:lstStyle/>
          <a:p>
            <a:r>
              <a:rPr lang="th-TH" sz="4800" b="1" i="1" dirty="0">
                <a:solidFill>
                  <a:srgbClr val="C00000"/>
                </a:solidFill>
              </a:rPr>
              <a:t>ข้อควรทำ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AC939D-EF0E-E118-4B50-B9F76BC27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434" y="1089925"/>
            <a:ext cx="10033794" cy="5667611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Stroke Fast Track  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(ทำตาม 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standing order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ของเครือข่าย)</a:t>
            </a:r>
          </a:p>
          <a:p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ตั้งแต่ผู้ป่วยเข้ามา  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ER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ถึงล้อหมุน  (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30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นาที)</a:t>
            </a:r>
          </a:p>
          <a:p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NIHSS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ไม่ต้องประเมิน</a:t>
            </a:r>
          </a:p>
          <a:p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EKG/CXR 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ไม่ต้องทำ</a:t>
            </a:r>
          </a:p>
          <a:p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 ยา 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Nicardipine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ไม่ต้องรอให้ 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BP 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ลง(ให้เอายาที่เราผสมไปด้วยทุกครั้ง)  </a:t>
            </a:r>
          </a:p>
          <a:p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Record BP 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ทุก 15 นาที</a:t>
            </a:r>
          </a:p>
          <a:p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แจ้งจุด 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Check point  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(เขากง)</a:t>
            </a:r>
          </a:p>
          <a:p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ให้ตามผู้ป่วยไปถึงห้อง 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CT  Scan </a:t>
            </a:r>
          </a:p>
          <a:p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On extension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ทุกครั้งฝั่งข้างอ่อนแรง(เช้า-บ่าย-ดึก)</a:t>
            </a:r>
          </a:p>
          <a:p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อย่าลืมให้หมอเขียนใบ  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Request CT</a:t>
            </a:r>
            <a:endParaRPr lang="th-TH" sz="32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344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0B42ADC-B92B-E1C7-FE2F-9F0CE0A7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54" y="2565588"/>
            <a:ext cx="10246291" cy="1320800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หนังสือแสดงความยินยอมฉีดยาละลายลิ่มเลือด </a:t>
            </a:r>
            <a:r>
              <a:rPr lang="en-US" sz="44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rt-PA</a:t>
            </a:r>
            <a:r>
              <a:rPr lang="th-TH" sz="44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br>
              <a:rPr lang="th-TH" sz="44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44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ทางหลอดเลือดดำในผู้ป่วย </a:t>
            </a:r>
          </a:p>
        </p:txBody>
      </p:sp>
    </p:spTree>
    <p:extLst>
      <p:ext uri="{BB962C8B-B14F-4D97-AF65-F5344CB8AC3E}">
        <p14:creationId xmlns:p14="http://schemas.microsoft.com/office/powerpoint/2010/main" val="2571313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38" y="2953366"/>
            <a:ext cx="11603723" cy="362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101" y="463184"/>
            <a:ext cx="334327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5407591" y="640818"/>
            <a:ext cx="6066250" cy="181588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dirty="0"/>
              <a:t>IV </a:t>
            </a:r>
            <a:r>
              <a:rPr lang="en-US" dirty="0" err="1"/>
              <a:t>alteplase</a:t>
            </a:r>
            <a:r>
              <a:rPr lang="en-US" dirty="0"/>
              <a:t> (0.9 mg/kg, maximum dose 90 mg over 60 minutes with initial 10% of dose given as bolus over 1 minute)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863720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03B46415-4E70-473C-8834-122C5793F0B1}"/>
              </a:ext>
            </a:extLst>
          </p:cNvPr>
          <p:cNvSpPr txBox="1"/>
          <p:nvPr/>
        </p:nvSpPr>
        <p:spPr>
          <a:xfrm>
            <a:off x="1127836" y="1961865"/>
            <a:ext cx="6785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 dirty="0">
                <a:solidFill>
                  <a:srgbClr val="C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Thank you….</a:t>
            </a:r>
            <a:endParaRPr lang="th-TH" sz="9600" b="1" dirty="0">
              <a:solidFill>
                <a:srgbClr val="C0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344691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แทนเนื้อหา 5">
            <a:extLst>
              <a:ext uri="{FF2B5EF4-FFF2-40B4-BE49-F238E27FC236}">
                <a16:creationId xmlns:a16="http://schemas.microsoft.com/office/drawing/2014/main" id="{94B3A5E7-4452-557C-45C2-937BD7A50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199115"/>
              </p:ext>
            </p:extLst>
          </p:nvPr>
        </p:nvGraphicFramePr>
        <p:xfrm>
          <a:off x="1409976" y="1402781"/>
          <a:ext cx="9372047" cy="5293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0726">
                  <a:extLst>
                    <a:ext uri="{9D8B030D-6E8A-4147-A177-3AD203B41FA5}">
                      <a16:colId xmlns:a16="http://schemas.microsoft.com/office/drawing/2014/main" val="4166201011"/>
                    </a:ext>
                  </a:extLst>
                </a:gridCol>
                <a:gridCol w="826718">
                  <a:extLst>
                    <a:ext uri="{9D8B030D-6E8A-4147-A177-3AD203B41FA5}">
                      <a16:colId xmlns:a16="http://schemas.microsoft.com/office/drawing/2014/main" val="3803133408"/>
                    </a:ext>
                  </a:extLst>
                </a:gridCol>
                <a:gridCol w="1014608">
                  <a:extLst>
                    <a:ext uri="{9D8B030D-6E8A-4147-A177-3AD203B41FA5}">
                      <a16:colId xmlns:a16="http://schemas.microsoft.com/office/drawing/2014/main" val="989018328"/>
                    </a:ext>
                  </a:extLst>
                </a:gridCol>
                <a:gridCol w="989557">
                  <a:extLst>
                    <a:ext uri="{9D8B030D-6E8A-4147-A177-3AD203B41FA5}">
                      <a16:colId xmlns:a16="http://schemas.microsoft.com/office/drawing/2014/main" val="4015712930"/>
                    </a:ext>
                  </a:extLst>
                </a:gridCol>
                <a:gridCol w="977030">
                  <a:extLst>
                    <a:ext uri="{9D8B030D-6E8A-4147-A177-3AD203B41FA5}">
                      <a16:colId xmlns:a16="http://schemas.microsoft.com/office/drawing/2014/main" val="47162102"/>
                    </a:ext>
                  </a:extLst>
                </a:gridCol>
                <a:gridCol w="989556">
                  <a:extLst>
                    <a:ext uri="{9D8B030D-6E8A-4147-A177-3AD203B41FA5}">
                      <a16:colId xmlns:a16="http://schemas.microsoft.com/office/drawing/2014/main" val="1042655022"/>
                    </a:ext>
                  </a:extLst>
                </a:gridCol>
                <a:gridCol w="964504">
                  <a:extLst>
                    <a:ext uri="{9D8B030D-6E8A-4147-A177-3AD203B41FA5}">
                      <a16:colId xmlns:a16="http://schemas.microsoft.com/office/drawing/2014/main" val="3236507816"/>
                    </a:ext>
                  </a:extLst>
                </a:gridCol>
                <a:gridCol w="889348">
                  <a:extLst>
                    <a:ext uri="{9D8B030D-6E8A-4147-A177-3AD203B41FA5}">
                      <a16:colId xmlns:a16="http://schemas.microsoft.com/office/drawing/2014/main" val="3535069650"/>
                    </a:ext>
                  </a:extLst>
                </a:gridCol>
              </a:tblGrid>
              <a:tr h="58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2560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2561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256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2563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2564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ปี 2565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0746742"/>
                  </a:ext>
                </a:extLst>
              </a:tr>
              <a:tr h="1027031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1.ผู้ป่วยที่มีภาวะ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Stroke 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ได้รับการรักษาทัน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Golden  period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(๓ ชั่วโมง)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31.81 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5.65%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30.48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37.70%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45.95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 ราย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 ราย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43.39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8180268"/>
                  </a:ext>
                </a:extLst>
              </a:tr>
              <a:tr h="644991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2.อัตราผู้ป่วย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Stroke 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ได้รับการส่งต่อภายใน 30 นาที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≥80%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40.90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30.43%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65.21%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 </a:t>
                      </a:r>
                      <a:r>
                        <a:rPr lang="th-TH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51.2%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95.6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 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6583562"/>
                  </a:ext>
                </a:extLst>
              </a:tr>
              <a:tr h="525901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3.อัตราการเสียชีวิตจาก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Stroke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ในหน่วยงาน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ER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ราย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0 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835120"/>
                  </a:ext>
                </a:extLst>
              </a:tr>
              <a:tr h="1409072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 ผู้ป่วย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Stroke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มาด้วยระบบ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1669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≥ 40%</a:t>
                      </a:r>
                      <a:endParaRPr lang="en-US" sz="18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r>
                        <a:rPr lang="th-TH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ราย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th-TH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ราย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4.54%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19.56%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39.02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31.14%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ราย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31.81%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 </a:t>
                      </a: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 ราย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16.98</a:t>
                      </a: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352602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96B25C88-AEFF-A293-BBCE-1488E4BA4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690" y="664117"/>
            <a:ext cx="80886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ผลลัพธ์และการพัฒนาการการดูแลผู้ป่วย </a:t>
            </a:r>
            <a:r>
              <a:rPr kumimoji="0" lang="en-US" altLang="th-TH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Stroke </a:t>
            </a:r>
            <a:r>
              <a:rPr kumimoji="0" lang="th-TH" altLang="th-TH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ที่ผ่านมา (</a:t>
            </a:r>
            <a:r>
              <a:rPr kumimoji="0" lang="en-US" altLang="th-TH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Performance &amp; </a:t>
            </a:r>
            <a:r>
              <a:rPr kumimoji="0" lang="th-TH" altLang="th-TH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</a:t>
            </a:r>
            <a:endParaRPr kumimoji="0" lang="en-US" altLang="th-TH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024497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E804D1E-880E-4F13-D759-6A79EF0CF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3708" y="383597"/>
            <a:ext cx="9144000" cy="70145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ผลการดำเนินงานการส่งต่อผู้ป่วย </a:t>
            </a:r>
            <a:r>
              <a:rPr lang="en-US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Stroke fast track  </a:t>
            </a: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รพ.เจาะไอร้องปี 65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940B3BF-7BCB-FD78-E763-0D96774ED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65131"/>
            <a:ext cx="9144000" cy="3992670"/>
          </a:xfrm>
        </p:spPr>
        <p:txBody>
          <a:bodyPr/>
          <a:lstStyle/>
          <a:p>
            <a:endParaRPr lang="th-TH" dirty="0"/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32985A58-A1F5-19FD-9FCC-75A3206C5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373911"/>
              </p:ext>
            </p:extLst>
          </p:nvPr>
        </p:nvGraphicFramePr>
        <p:xfrm>
          <a:off x="511791" y="1265130"/>
          <a:ext cx="11287835" cy="5029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567">
                  <a:extLst>
                    <a:ext uri="{9D8B030D-6E8A-4147-A177-3AD203B41FA5}">
                      <a16:colId xmlns:a16="http://schemas.microsoft.com/office/drawing/2014/main" val="1940609394"/>
                    </a:ext>
                  </a:extLst>
                </a:gridCol>
                <a:gridCol w="2257567">
                  <a:extLst>
                    <a:ext uri="{9D8B030D-6E8A-4147-A177-3AD203B41FA5}">
                      <a16:colId xmlns:a16="http://schemas.microsoft.com/office/drawing/2014/main" val="3141041228"/>
                    </a:ext>
                  </a:extLst>
                </a:gridCol>
                <a:gridCol w="2257567">
                  <a:extLst>
                    <a:ext uri="{9D8B030D-6E8A-4147-A177-3AD203B41FA5}">
                      <a16:colId xmlns:a16="http://schemas.microsoft.com/office/drawing/2014/main" val="494491808"/>
                    </a:ext>
                  </a:extLst>
                </a:gridCol>
                <a:gridCol w="2257567">
                  <a:extLst>
                    <a:ext uri="{9D8B030D-6E8A-4147-A177-3AD203B41FA5}">
                      <a16:colId xmlns:a16="http://schemas.microsoft.com/office/drawing/2014/main" val="1998450509"/>
                    </a:ext>
                  </a:extLst>
                </a:gridCol>
                <a:gridCol w="2257567">
                  <a:extLst>
                    <a:ext uri="{9D8B030D-6E8A-4147-A177-3AD203B41FA5}">
                      <a16:colId xmlns:a16="http://schemas.microsoft.com/office/drawing/2014/main" val="3495014127"/>
                    </a:ext>
                  </a:extLst>
                </a:gridCol>
              </a:tblGrid>
              <a:tr h="1917914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จำนวนผู้ป่วย </a:t>
                      </a:r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refer </a:t>
                      </a: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ทั้งหมด(ราย)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Door to refer in 30 min </a:t>
                      </a: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(ราย)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Door to refer </a:t>
                      </a: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เฉลี่ย(นาที)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ปัญหาที่พบ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แนวทางแก้ไข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219182"/>
                  </a:ext>
                </a:extLst>
              </a:tr>
              <a:tr h="3111284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22</a:t>
                      </a:r>
                      <a:b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</a:b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(1 ราย ไม่ผ่านเนื่องจากรอรถ </a:t>
                      </a:r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Ambulance </a:t>
                      </a: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นานฝนตกหนัก)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28 นาที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-ทำ </a:t>
                      </a:r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EKG</a:t>
                      </a:r>
                    </a:p>
                    <a:p>
                      <a:pPr algn="l"/>
                      <a:endParaRPr lang="en-US" sz="36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l"/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</a:t>
                      </a: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รอ </a:t>
                      </a:r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Control BP</a:t>
                      </a:r>
                    </a:p>
                    <a:p>
                      <a:pPr algn="l"/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</a:t>
                      </a: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ไม่เขียน ใบ </a:t>
                      </a:r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Request CT</a:t>
                      </a:r>
                      <a:endParaRPr lang="th-TH" sz="36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-ไม่ต้องทำ   </a:t>
                      </a:r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EKG</a:t>
                      </a:r>
                    </a:p>
                    <a:p>
                      <a:pPr algn="l"/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</a:t>
                      </a: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ให้ยาแล้ว </a:t>
                      </a:r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refer</a:t>
                      </a:r>
                    </a:p>
                    <a:p>
                      <a:pPr algn="l"/>
                      <a:r>
                        <a:rPr lang="en-US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</a:t>
                      </a:r>
                      <a:r>
                        <a:rPr lang="th-TH" sz="36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เน้นย้ำ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104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8061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Stroke chain of survival</a:t>
            </a:r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97" y="3056625"/>
            <a:ext cx="11333163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1363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Acute phase caring for Patients with acute stroke </a:t>
            </a:r>
            <a:endParaRPr lang="th-TH" dirty="0"/>
          </a:p>
        </p:txBody>
      </p:sp>
      <p:graphicFrame>
        <p:nvGraphicFramePr>
          <p:cNvPr id="3" name="Diagram 10">
            <a:extLst>
              <a:ext uri="{FF2B5EF4-FFF2-40B4-BE49-F238E27FC236}">
                <a16:creationId xmlns:a16="http://schemas.microsoft.com/office/drawing/2014/main" id="{E3E84B11-2A4F-4BFD-A6F0-4F2C10185559}"/>
              </a:ext>
            </a:extLst>
          </p:cNvPr>
          <p:cNvGraphicFramePr/>
          <p:nvPr/>
        </p:nvGraphicFramePr>
        <p:xfrm>
          <a:off x="281353" y="1852246"/>
          <a:ext cx="4173416" cy="462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4D014396-974C-42D3-9CFA-FB6CEE65A7BE}"/>
              </a:ext>
            </a:extLst>
          </p:cNvPr>
          <p:cNvGraphicFramePr>
            <a:graphicFrameLocks/>
          </p:cNvGraphicFramePr>
          <p:nvPr/>
        </p:nvGraphicFramePr>
        <p:xfrm>
          <a:off x="4639829" y="1852245"/>
          <a:ext cx="7259094" cy="4009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Rectangle 12">
            <a:extLst>
              <a:ext uri="{FF2B5EF4-FFF2-40B4-BE49-F238E27FC236}">
                <a16:creationId xmlns:a16="http://schemas.microsoft.com/office/drawing/2014/main" id="{34DCA0E4-531F-4528-BCD1-69627BA0FA29}"/>
              </a:ext>
            </a:extLst>
          </p:cNvPr>
          <p:cNvSpPr/>
          <p:nvPr/>
        </p:nvSpPr>
        <p:spPr>
          <a:xfrm>
            <a:off x="4639829" y="5968985"/>
            <a:ext cx="7346626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+mj-lt"/>
              </a:rPr>
              <a:t>Standard treatment of acute ischemic stroke</a:t>
            </a:r>
          </a:p>
        </p:txBody>
      </p:sp>
    </p:spTree>
    <p:extLst>
      <p:ext uri="{BB962C8B-B14F-4D97-AF65-F5344CB8AC3E}">
        <p14:creationId xmlns:p14="http://schemas.microsoft.com/office/powerpoint/2010/main" val="21338470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ชื่อเรื่อง 2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</p:spPr>
        <p:txBody>
          <a:bodyPr>
            <a:normAutofit/>
          </a:bodyPr>
          <a:lstStyle/>
          <a:p>
            <a:r>
              <a:rPr lang="en-US" dirty="0" err="1"/>
              <a:t>Prehospital</a:t>
            </a:r>
            <a:r>
              <a:rPr lang="en-US" dirty="0"/>
              <a:t> Stroke Management </a:t>
            </a:r>
            <a:br>
              <a:rPr lang="en-US" dirty="0"/>
            </a:br>
            <a:endParaRPr lang="th-TH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B19A3A7-5141-47A1-A8A9-A119392231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B47AE8A-0BFF-4E49-8460-9A6F8966373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95051" y="2088108"/>
          <a:ext cx="4506869" cy="4211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9EE84C8-4A55-424A-8E40-D9DDF078905C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8332891" y="1596788"/>
          <a:ext cx="3376889" cy="2834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A6F9257-6BDC-4EF1-AE2B-B55DA4457143}"/>
              </a:ext>
            </a:extLst>
          </p:cNvPr>
          <p:cNvSpPr/>
          <p:nvPr/>
        </p:nvSpPr>
        <p:spPr>
          <a:xfrm>
            <a:off x="1116426" y="6460664"/>
            <a:ext cx="87680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Guideline for the Early management of patients with acute ischemic stroke 2013 (AHA/ASA)</a:t>
            </a: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47A3A7EE-CA14-48DD-84B6-6239C754EBD1}"/>
              </a:ext>
            </a:extLst>
          </p:cNvPr>
          <p:cNvGraphicFramePr/>
          <p:nvPr/>
        </p:nvGraphicFramePr>
        <p:xfrm>
          <a:off x="5406140" y="1366685"/>
          <a:ext cx="2673802" cy="3124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A142ACC8-A9AB-41B7-9D2F-703EF1FF06E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01920" y="4618237"/>
            <a:ext cx="6990080" cy="168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8684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2207568" y="1196753"/>
            <a:ext cx="6984776" cy="1739281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0066"/>
                </a:solidFill>
                <a:latin typeface="AngsanaUPC" pitchFamily="18" charset="-34"/>
                <a:cs typeface="AngsanaUPC" pitchFamily="18" charset="-34"/>
              </a:rPr>
              <a:t>Sudden onset of  stroke</a:t>
            </a:r>
            <a:endParaRPr lang="th-TH" sz="72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9484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133599" y="764705"/>
            <a:ext cx="7850833" cy="5276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u="sng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Case </a:t>
            </a:r>
            <a:r>
              <a:rPr lang="th-TH" sz="4800" b="1" u="sng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 </a:t>
            </a:r>
          </a:p>
          <a:p>
            <a:pPr marL="0" indent="0">
              <a:buNone/>
            </a:pPr>
            <a: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ชาย </a:t>
            </a:r>
            <a:r>
              <a:rPr lang="en-US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63</a:t>
            </a:r>
            <a: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ปี  ลูกนำส่ง รพ. ให้ประวัติ </a:t>
            </a:r>
          </a:p>
          <a:p>
            <a:pPr marL="0" indent="0">
              <a:buNone/>
            </a:pPr>
            <a: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ผู้ป่วยอ่อนแรงซีกขวา  มีปากเบี้ยว </a:t>
            </a:r>
          </a:p>
          <a:p>
            <a:pPr marL="0" indent="0">
              <a:buNone/>
            </a:pPr>
            <a: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พูดลิ้นคับปาก </a:t>
            </a:r>
          </a:p>
          <a:p>
            <a:pPr marL="0" indent="0">
              <a:buNone/>
            </a:pPr>
            <a: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ถึง รพ.</a:t>
            </a:r>
            <a:r>
              <a:rPr lang="en-US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9.00 </a:t>
            </a:r>
            <a:r>
              <a:rPr lang="th-TH" sz="4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น.</a:t>
            </a:r>
          </a:p>
        </p:txBody>
      </p:sp>
      <p:cxnSp>
        <p:nvCxnSpPr>
          <p:cNvPr id="7" name="ตัวเชื่อมต่อตรง 6"/>
          <p:cNvCxnSpPr>
            <a:cxnSpLocks/>
          </p:cNvCxnSpPr>
          <p:nvPr/>
        </p:nvCxnSpPr>
        <p:spPr>
          <a:xfrm>
            <a:off x="4259796" y="5445224"/>
            <a:ext cx="334837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183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1E564C2-F0F1-2854-E90F-9ACCEA79F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544" y="476672"/>
            <a:ext cx="2736304" cy="635298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 20.00 </a:t>
            </a:r>
            <a:r>
              <a:rPr lang="th-TH" sz="3600" dirty="0">
                <a:solidFill>
                  <a:schemeClr val="tx1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น. เข้านอน</a:t>
            </a:r>
          </a:p>
          <a:p>
            <a:pPr marL="0" indent="0">
              <a:buNone/>
            </a:pPr>
            <a:endParaRPr lang="th-TH" sz="3600" dirty="0">
              <a:solidFill>
                <a:schemeClr val="tx1"/>
              </a:solidFill>
              <a:latin typeface="EucrosiaUPC" panose="02020603050405020304" pitchFamily="18" charset="-34"/>
              <a:cs typeface="EucrosiaUPC" panose="02020603050405020304" pitchFamily="18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B72D37FE-EB69-7D4F-A953-7CCFAF890E4A}"/>
              </a:ext>
            </a:extLst>
          </p:cNvPr>
          <p:cNvSpPr txBox="1"/>
          <p:nvPr/>
        </p:nvSpPr>
        <p:spPr>
          <a:xfrm>
            <a:off x="2999656" y="4725144"/>
            <a:ext cx="6552728" cy="1754326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3600" dirty="0">
                <a:solidFill>
                  <a:prstClr val="black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8.00 </a:t>
            </a:r>
            <a:r>
              <a:rPr lang="th-TH" sz="3600" dirty="0">
                <a:solidFill>
                  <a:prstClr val="black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น. ขณะยืนชงกาแฟ มือขวาหยิบช้อนไม่ได้ ช้อนหล่น  พูดลิ้นแข็งๆ เรียกลูกมาช่วย ยืนต้องเกาะโต๊ะ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E986AEBA-0311-8219-55C1-D665E8949B09}"/>
              </a:ext>
            </a:extLst>
          </p:cNvPr>
          <p:cNvSpPr txBox="1"/>
          <p:nvPr/>
        </p:nvSpPr>
        <p:spPr>
          <a:xfrm>
            <a:off x="4871865" y="1460926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th-TH" sz="3200" dirty="0">
                <a:solidFill>
                  <a:srgbClr val="FF5050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ตื่นนอน </a:t>
            </a:r>
            <a:r>
              <a:rPr lang="en-US" sz="3200" dirty="0">
                <a:solidFill>
                  <a:srgbClr val="FF5050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4.00 </a:t>
            </a:r>
            <a:r>
              <a:rPr lang="th-TH" sz="3200" dirty="0">
                <a:solidFill>
                  <a:srgbClr val="FF5050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น. เข้าห้องน้ำได้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F745A86A-A4B7-7B06-62A3-8756C79F3E8D}"/>
              </a:ext>
            </a:extLst>
          </p:cNvPr>
          <p:cNvSpPr txBox="1"/>
          <p:nvPr/>
        </p:nvSpPr>
        <p:spPr>
          <a:xfrm>
            <a:off x="2207568" y="2564905"/>
            <a:ext cx="676875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th-TH" sz="3600" dirty="0">
                <a:solidFill>
                  <a:srgbClr val="C00000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ตั้งแต่ </a:t>
            </a:r>
            <a:r>
              <a:rPr lang="en-US" sz="3600" dirty="0">
                <a:solidFill>
                  <a:srgbClr val="C00000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4.30 </a:t>
            </a:r>
            <a:r>
              <a:rPr lang="th-TH" sz="3600" dirty="0">
                <a:solidFill>
                  <a:srgbClr val="C00000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น. เปิดร้านกาแฟ  ยืนชงกาแฟให้ลูกค้า มา</a:t>
            </a:r>
            <a:r>
              <a:rPr lang="th-TH" sz="3600" dirty="0" err="1">
                <a:solidFill>
                  <a:srgbClr val="C00000"/>
                </a:solidFill>
                <a:latin typeface="EucrosiaUPC" panose="02020603050405020304" pitchFamily="18" charset="-34"/>
                <a:cs typeface="EucrosiaUPC" panose="02020603050405020304" pitchFamily="18" charset="-34"/>
              </a:rPr>
              <a:t>เรื่อยๆ</a:t>
            </a:r>
            <a:endParaRPr lang="th-TH" sz="3600" dirty="0">
              <a:solidFill>
                <a:srgbClr val="C00000"/>
              </a:solidFill>
              <a:latin typeface="EucrosiaUPC" panose="02020603050405020304" pitchFamily="18" charset="-34"/>
              <a:cs typeface="Eucros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895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เหลี่ยมเพชร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เหลี่ยมเพชร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709</Words>
  <Application>Microsoft Office PowerPoint</Application>
  <PresentationFormat>แบบจอกว้าง</PresentationFormat>
  <Paragraphs>157</Paragraphs>
  <Slides>15</Slides>
  <Notes>4</Notes>
  <HiddenSlides>0</HiddenSlides>
  <MMClips>0</MMClips>
  <ScaleCrop>false</ScaleCrop>
  <HeadingPairs>
    <vt:vector size="4" baseType="variant"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16" baseType="lpstr">
      <vt:lpstr>เหลี่ยมเพชร</vt:lpstr>
      <vt:lpstr>โครงการอบรมพัฒนาการดูแลผู้ป่วยโรคหลอดเลือดสมอง(Stroke) คปสอ. เจาะไอร้อง  12  ตุลาคม  2565</vt:lpstr>
      <vt:lpstr>งานนำเสนอ PowerPoint</vt:lpstr>
      <vt:lpstr>ผลการดำเนินงานการส่งต่อผู้ป่วย Stroke fast track  รพ.เจาะไอร้องปี 65</vt:lpstr>
      <vt:lpstr>Stroke chain of survival</vt:lpstr>
      <vt:lpstr>Acute phase caring for Patients with acute stroke </vt:lpstr>
      <vt:lpstr>Prehospital Stroke Management  </vt:lpstr>
      <vt:lpstr>Sudden onset of  stroke</vt:lpstr>
      <vt:lpstr>งานนำเสนอ PowerPoint</vt:lpstr>
      <vt:lpstr>งานนำเสนอ PowerPoint</vt:lpstr>
      <vt:lpstr>Sudden onset of  stroke</vt:lpstr>
      <vt:lpstr>Trick &amp; criteria For Screening Stroke Fast Track</vt:lpstr>
      <vt:lpstr>ข้อควรทำ</vt:lpstr>
      <vt:lpstr>หนังสือแสดงความยินยอมฉีดยาละลายลิ่มเลือด rt-PA  ทางหลอดเลือดดำในผู้ป่วย 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โครงการอบรมการพัฒนาดูแลผู้ป่วยโรคหลอดเลือดสมอง(Stroke)</dc:title>
  <dc:creator>ER_64 NASREE  CHEHAMA</dc:creator>
  <cp:lastModifiedBy>ฮาฟิส บิลลาโละ</cp:lastModifiedBy>
  <cp:revision>4</cp:revision>
  <dcterms:created xsi:type="dcterms:W3CDTF">2022-10-10T03:26:14Z</dcterms:created>
  <dcterms:modified xsi:type="dcterms:W3CDTF">2022-10-11T16:12:10Z</dcterms:modified>
</cp:coreProperties>
</file>